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48" d="100"/>
          <a:sy n="48" d="100"/>
        </p:scale>
        <p:origin x="-11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4627D9-FD2A-44FF-A35C-DB42B220569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EF905E-F3AF-44A3-B9B9-3CC60FE4348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8172480" cy="4500593"/>
          </a:xfrm>
        </p:spPr>
        <p:txBody>
          <a:bodyPr/>
          <a:lstStyle/>
          <a:p>
            <a:r>
              <a:rPr lang="ru-RU" i="1" dirty="0" smtClean="0"/>
              <a:t>Занятия  элементарным </a:t>
            </a:r>
            <a:r>
              <a:rPr lang="ru-RU" i="1" dirty="0" err="1" smtClean="0"/>
              <a:t>музицированием</a:t>
            </a:r>
            <a:r>
              <a:rPr lang="ru-RU" i="1" dirty="0" smtClean="0"/>
              <a:t> с детьми старшей группы.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</a:t>
            </a:r>
            <a:r>
              <a:rPr lang="ru-RU" sz="1600" dirty="0" smtClean="0"/>
              <a:t>альбом «Картинки-ритмы», простые цветные ритмические карточки, графические карточки-схемы, музыкально-дидактическая игра «Выложи ритм». </a:t>
            </a:r>
          </a:p>
          <a:p>
            <a:pPr>
              <a:buNone/>
            </a:pPr>
            <a:r>
              <a:rPr lang="ru-RU" sz="1600" dirty="0" smtClean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000240"/>
            <a:ext cx="8501090" cy="857256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4.  </a:t>
            </a:r>
            <a:r>
              <a:rPr lang="ru-RU" sz="2000" u="sng" dirty="0" smtClean="0"/>
              <a:t>«Андрей-воробей», р.н.п.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643182"/>
            <a:ext cx="292895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Задание: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/>
              <a:t>. Разучивание песенки. </a:t>
            </a:r>
          </a:p>
          <a:p>
            <a:r>
              <a:rPr lang="ru-RU" dirty="0" smtClean="0"/>
              <a:t>               </a:t>
            </a:r>
            <a:endParaRPr lang="ru-RU" dirty="0" smtClean="0"/>
          </a:p>
          <a:p>
            <a:r>
              <a:rPr lang="ru-RU" dirty="0" smtClean="0"/>
              <a:t>  2.Воспроизведение ритма песенки на деревянных кубиках.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i="1" u="sng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/>
              <a:t>проведения:</a:t>
            </a:r>
            <a:r>
              <a:rPr lang="ru-RU" dirty="0"/>
              <a:t> </a:t>
            </a:r>
            <a:r>
              <a:rPr lang="ru-RU" dirty="0" smtClean="0"/>
              <a:t>Педагог показывает детям карточки с графическим изображением </a:t>
            </a:r>
            <a:r>
              <a:rPr lang="ru-RU" dirty="0" smtClean="0"/>
              <a:t>этой песенки. Дети исполняют.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</a:t>
            </a:r>
            <a:r>
              <a:rPr lang="ru-RU" sz="1600" dirty="0" smtClean="0"/>
              <a:t>музыкально-дидактическая игра «Выложи ритм» </a:t>
            </a:r>
          </a:p>
          <a:p>
            <a:pPr>
              <a:buNone/>
            </a:pPr>
            <a:r>
              <a:rPr lang="ru-RU" sz="1600" dirty="0" smtClean="0"/>
              <a:t>игра </a:t>
            </a:r>
            <a:r>
              <a:rPr lang="ru-RU" sz="1600" dirty="0" smtClean="0"/>
              <a:t>«Выложи ритм». </a:t>
            </a:r>
          </a:p>
          <a:p>
            <a:pPr>
              <a:buNone/>
            </a:pPr>
            <a:r>
              <a:rPr lang="ru-RU" sz="1600" dirty="0" smtClean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000240"/>
            <a:ext cx="8501090" cy="857256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1. Ритмическая игра «Прохлопай слова».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643182"/>
            <a:ext cx="292895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Задача:</a:t>
            </a:r>
            <a:r>
              <a:rPr lang="ru-RU" dirty="0" smtClean="0"/>
              <a:t> Прохлопать слова, выложить ритм на </a:t>
            </a:r>
            <a:r>
              <a:rPr lang="ru-RU" dirty="0" err="1" smtClean="0"/>
              <a:t>фланелеграфе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i="1" u="sng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Методика проведения:</a:t>
            </a:r>
            <a:r>
              <a:rPr lang="ru-RU" dirty="0" smtClean="0"/>
              <a:t> Педагог говорит в ритме слова, дети прохлопывают их, выкладывают ритм, воспроизводят ритм в хлопках с </a:t>
            </a:r>
            <a:r>
              <a:rPr lang="ru-RU" dirty="0" err="1" smtClean="0"/>
              <a:t>ритмослогами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</a:t>
            </a:r>
            <a:r>
              <a:rPr lang="ru-RU" sz="1600" dirty="0" smtClean="0"/>
              <a:t>музыкально-дидактическая игра «Выложи ритм» </a:t>
            </a:r>
          </a:p>
          <a:p>
            <a:pPr>
              <a:buNone/>
            </a:pPr>
            <a:r>
              <a:rPr lang="ru-RU" sz="1600" dirty="0" smtClean="0"/>
              <a:t>игра </a:t>
            </a:r>
            <a:r>
              <a:rPr lang="ru-RU" sz="1600" dirty="0" smtClean="0"/>
              <a:t>«Выложи ритм». </a:t>
            </a:r>
          </a:p>
          <a:p>
            <a:pPr>
              <a:buNone/>
            </a:pPr>
            <a:r>
              <a:rPr lang="ru-RU" sz="1600" dirty="0" smtClean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000240"/>
            <a:ext cx="8501090" cy="857256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2. Игра «Ритмическое эхо».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643182"/>
            <a:ext cx="292895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Задача</a:t>
            </a:r>
            <a:r>
              <a:rPr lang="ru-RU" i="1" u="sng" dirty="0" smtClean="0"/>
              <a:t>:</a:t>
            </a:r>
            <a:r>
              <a:rPr lang="ru-RU" dirty="0" smtClean="0"/>
              <a:t> </a:t>
            </a:r>
            <a:r>
              <a:rPr lang="ru-RU" i="1" u="sng" dirty="0" smtClean="0"/>
              <a:t>:</a:t>
            </a:r>
            <a:r>
              <a:rPr lang="ru-RU" dirty="0" smtClean="0"/>
              <a:t> Учить детей правильно воспринимать и повторять небольшие ритмические обороты на деревянных кубиках.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i="1" u="sng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dirty="0" smtClean="0"/>
              <a:t>Методика </a:t>
            </a:r>
            <a:r>
              <a:rPr lang="ru-RU" dirty="0" err="1" smtClean="0"/>
              <a:t>проведения:Педагог</a:t>
            </a:r>
            <a:r>
              <a:rPr lang="ru-RU" dirty="0" smtClean="0"/>
              <a:t>: «Сейчас мы поиграем в эхо. Вы будете моим эхом. Я буду выстукивать ритм на кубиках, а вы внимательно слушайте и точно повторяйте за мной, как эхо».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</a:t>
            </a:r>
            <a:r>
              <a:rPr lang="ru-RU" sz="1600" dirty="0" smtClean="0"/>
              <a:t>музыкально-дидактическая игра «Выложи ритм» </a:t>
            </a:r>
          </a:p>
          <a:p>
            <a:pPr>
              <a:buNone/>
            </a:pPr>
            <a:r>
              <a:rPr lang="ru-RU" sz="1600" dirty="0" smtClean="0"/>
              <a:t>игра </a:t>
            </a:r>
            <a:r>
              <a:rPr lang="ru-RU" sz="1600" dirty="0" smtClean="0"/>
              <a:t>«Выложи ритм». </a:t>
            </a:r>
          </a:p>
          <a:p>
            <a:pPr>
              <a:buNone/>
            </a:pPr>
            <a:r>
              <a:rPr lang="ru-RU" sz="1600" dirty="0" smtClean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000240"/>
            <a:ext cx="8501090" cy="1143008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3. «Два кота»,</a:t>
            </a:r>
            <a:r>
              <a:rPr lang="ru-RU" sz="2000" dirty="0" smtClean="0"/>
              <a:t> польская народная песня (повторение материала средней группы).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643182"/>
            <a:ext cx="292895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Задания:</a:t>
            </a:r>
            <a:r>
              <a:rPr lang="ru-RU" dirty="0" smtClean="0"/>
              <a:t> 1. Ритмизация текста песни с звучащими жестами. </a:t>
            </a:r>
          </a:p>
          <a:p>
            <a:r>
              <a:rPr lang="ru-RU" dirty="0" smtClean="0"/>
              <a:t>                 2. Пение с игрой на музыкальных инструментах тремя группами детей: </a:t>
            </a:r>
          </a:p>
          <a:p>
            <a:r>
              <a:rPr lang="ru-RU" dirty="0" smtClean="0"/>
              <a:t>-         </a:t>
            </a:r>
            <a:r>
              <a:rPr lang="en-US" i="1" dirty="0" smtClean="0"/>
              <a:t>mf</a:t>
            </a:r>
            <a:r>
              <a:rPr lang="ru-RU" dirty="0" smtClean="0"/>
              <a:t> - ложки, </a:t>
            </a:r>
          </a:p>
          <a:p>
            <a:r>
              <a:rPr lang="ru-RU" dirty="0" smtClean="0"/>
              <a:t>-         </a:t>
            </a:r>
            <a:r>
              <a:rPr lang="en-US" i="1" dirty="0" smtClean="0"/>
              <a:t>p</a:t>
            </a:r>
            <a:r>
              <a:rPr lang="ru-RU" i="1" dirty="0" smtClean="0"/>
              <a:t> - </a:t>
            </a:r>
            <a:r>
              <a:rPr lang="ru-RU" dirty="0" smtClean="0"/>
              <a:t>баночки, </a:t>
            </a:r>
          </a:p>
          <a:p>
            <a:r>
              <a:rPr lang="ru-RU" dirty="0" smtClean="0"/>
              <a:t>-         </a:t>
            </a:r>
            <a:r>
              <a:rPr lang="en-US" i="1" dirty="0" smtClean="0"/>
              <a:t>f</a:t>
            </a:r>
            <a:r>
              <a:rPr lang="ru-RU" dirty="0" smtClean="0"/>
              <a:t> -  бубны. </a:t>
            </a:r>
          </a:p>
          <a:p>
            <a:endParaRPr lang="ru-RU" dirty="0" smtClean="0"/>
          </a:p>
          <a:p>
            <a:endParaRPr lang="ru-RU" i="1" u="sng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dirty="0" smtClean="0"/>
              <a:t>Методика проведения: Педагог  выполняет вместе с детьми и отдельно.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</a:t>
            </a:r>
            <a:r>
              <a:rPr lang="ru-RU" sz="1600" dirty="0" smtClean="0"/>
              <a:t>музыкально-дидактическая игра «Выложи ритм» </a:t>
            </a:r>
          </a:p>
          <a:p>
            <a:pPr>
              <a:buNone/>
            </a:pPr>
            <a:r>
              <a:rPr lang="ru-RU" sz="1600" dirty="0" smtClean="0"/>
              <a:t>игра </a:t>
            </a:r>
            <a:r>
              <a:rPr lang="ru-RU" sz="1600" dirty="0" smtClean="0"/>
              <a:t>«Выложи ритм». </a:t>
            </a:r>
          </a:p>
          <a:p>
            <a:pPr>
              <a:buNone/>
            </a:pPr>
            <a:r>
              <a:rPr lang="ru-RU" sz="1600" dirty="0" smtClean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285720" y="2000240"/>
            <a:ext cx="8501090" cy="1143008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u="sng" dirty="0" smtClean="0"/>
          </a:p>
          <a:p>
            <a:r>
              <a:rPr lang="ru-RU" sz="2000" u="sng" dirty="0" smtClean="0"/>
              <a:t>4</a:t>
            </a:r>
            <a:r>
              <a:rPr lang="ru-RU" sz="2000" u="sng" dirty="0" smtClean="0"/>
              <a:t>.. </a:t>
            </a:r>
            <a:r>
              <a:rPr lang="ru-RU" sz="2000" u="sng" dirty="0" smtClean="0"/>
              <a:t>С. </a:t>
            </a:r>
            <a:r>
              <a:rPr lang="ru-RU" sz="2000" u="sng" dirty="0" err="1" smtClean="0"/>
              <a:t>Майкапар</a:t>
            </a:r>
            <a:r>
              <a:rPr lang="ru-RU" sz="2000" u="sng" dirty="0" smtClean="0"/>
              <a:t> «</a:t>
            </a:r>
            <a:r>
              <a:rPr lang="ru-RU" sz="2000" u="sng" dirty="0" smtClean="0"/>
              <a:t>В садике»</a:t>
            </a:r>
          </a:p>
          <a:p>
            <a:r>
              <a:rPr lang="ru-RU" sz="2000" u="sng" dirty="0" smtClean="0"/>
              <a:t>5. «Андрей-воробей», р.н.п. </a:t>
            </a:r>
            <a:endParaRPr lang="ru-RU" sz="2000" dirty="0" smtClean="0"/>
          </a:p>
          <a:p>
            <a:r>
              <a:rPr lang="ru-RU" sz="2000" u="sng" dirty="0" smtClean="0"/>
              <a:t> </a:t>
            </a:r>
          </a:p>
          <a:p>
            <a:endParaRPr lang="ru-RU" sz="2000" u="sng" dirty="0" smtClean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643182"/>
            <a:ext cx="29289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Задача:</a:t>
            </a:r>
            <a:r>
              <a:rPr lang="ru-RU" dirty="0" smtClean="0"/>
              <a:t> воспроизведение метрической пульсации в хлопках. </a:t>
            </a:r>
          </a:p>
          <a:p>
            <a:endParaRPr lang="ru-RU" i="1" u="sng" dirty="0" smtClean="0"/>
          </a:p>
          <a:p>
            <a:r>
              <a:rPr lang="ru-RU" i="1" u="sng" dirty="0" smtClean="0"/>
              <a:t>Задание:</a:t>
            </a:r>
            <a:r>
              <a:rPr lang="ru-RU" dirty="0" smtClean="0"/>
              <a:t> Сопровождать пение игрой на баночках с песком.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 smtClean="0"/>
              <a:t>проведения:</a:t>
            </a:r>
            <a:r>
              <a:rPr lang="ru-RU" dirty="0" smtClean="0"/>
              <a:t> Педагог: «Сейчас мы споём песенку, а чтобы было интереснее, подыграем себе на баночках». Дети поют песню и воспроизводят метрическую пульсацию.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</a:t>
            </a:r>
            <a:r>
              <a:rPr lang="ru-RU" sz="1600" dirty="0" smtClean="0"/>
              <a:t>музыкально-дидактическая игра «Выложи ритм» </a:t>
            </a:r>
          </a:p>
          <a:p>
            <a:pPr>
              <a:buNone/>
            </a:pPr>
            <a:r>
              <a:rPr lang="ru-RU" sz="1600" dirty="0" smtClean="0"/>
              <a:t>игра </a:t>
            </a:r>
            <a:r>
              <a:rPr lang="ru-RU" sz="1600" dirty="0" smtClean="0"/>
              <a:t>«Выложи ритм». </a:t>
            </a:r>
          </a:p>
          <a:p>
            <a:pPr>
              <a:buNone/>
            </a:pPr>
            <a:r>
              <a:rPr lang="ru-RU" sz="1600" dirty="0" smtClean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285720" y="2000240"/>
            <a:ext cx="8501090" cy="1143008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u="sng" dirty="0" smtClean="0"/>
          </a:p>
          <a:p>
            <a:r>
              <a:rPr lang="ru-RU" sz="2000" dirty="0" smtClean="0"/>
              <a:t>6. </a:t>
            </a:r>
            <a:r>
              <a:rPr lang="ru-RU" sz="2000" u="sng" dirty="0" smtClean="0"/>
              <a:t>А. Абрамов «Марш весёлых гномов». </a:t>
            </a:r>
            <a:endParaRPr lang="ru-RU" sz="2000" dirty="0" smtClean="0"/>
          </a:p>
          <a:p>
            <a:r>
              <a:rPr lang="ru-RU" sz="2000" u="sng" dirty="0" smtClean="0"/>
              <a:t> </a:t>
            </a:r>
          </a:p>
          <a:p>
            <a:endParaRPr lang="ru-RU" sz="2000" u="sng" dirty="0" smtClean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643182"/>
            <a:ext cx="29289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u="sng" dirty="0" smtClean="0"/>
              <a:t>Задача:</a:t>
            </a:r>
            <a:r>
              <a:rPr lang="ru-RU" dirty="0" smtClean="0"/>
              <a:t> учиться делать оркестровку произведения ударными инструментами. Определить форму, выбрать инструменты.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 smtClean="0"/>
              <a:t>проведения:</a:t>
            </a:r>
            <a:r>
              <a:rPr lang="ru-RU" dirty="0" smtClean="0"/>
              <a:t> . Игра отдельными группам инструментов.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альбом «Картотека звуков» ритмические карточки красного цвета; деревянные палочки.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143116"/>
            <a:ext cx="8501090" cy="571504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/>
              <a:t>1. «Звуки, окружающие нас». </a:t>
            </a:r>
            <a:endParaRPr lang="ru-RU" sz="2000" b="1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714620"/>
            <a:ext cx="29289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Задача</a:t>
            </a:r>
            <a:r>
              <a:rPr lang="ru-RU" i="1" u="sng" dirty="0"/>
              <a:t>:</a:t>
            </a:r>
            <a:r>
              <a:rPr lang="ru-RU" dirty="0"/>
              <a:t> Вспомнить звуки окружающего мира, их многообразие и значимость в нашей жизни. </a:t>
            </a: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/>
              <a:t>проведения:</a:t>
            </a:r>
            <a:r>
              <a:rPr lang="ru-RU" dirty="0"/>
              <a:t> Педагог: «Давайте вспомним, какие звуки нас окружают. Что может звучать? (ответы детей). Посмотрите на картинки и изобразите голосом то, что вы видите». Дети озвучивают  голосом картинки из альбома «Картотеки звуков». Вспомнить, что звуки бывают музыкальные и немузыкальные.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143116"/>
            <a:ext cx="8501090" cy="571504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       2</a:t>
            </a:r>
            <a:r>
              <a:rPr lang="ru-RU" sz="2000" u="sng" dirty="0"/>
              <a:t>. «Двигайся под музыку».</a:t>
            </a:r>
            <a:r>
              <a:rPr lang="ru-RU" sz="2000" dirty="0"/>
              <a:t> </a:t>
            </a:r>
            <a:endParaRPr lang="ru-RU" sz="2000" b="1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643182"/>
            <a:ext cx="2928958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i="1" u="sng" dirty="0" smtClean="0"/>
          </a:p>
          <a:p>
            <a:pPr>
              <a:buNone/>
            </a:pPr>
            <a:r>
              <a:rPr lang="ru-RU" i="1" u="sng" dirty="0" smtClean="0"/>
              <a:t>З </a:t>
            </a:r>
            <a:r>
              <a:rPr lang="ru-RU" i="1" u="sng" dirty="0" smtClean="0"/>
              <a:t>Оборудование, наглядный материал:</a:t>
            </a:r>
            <a:r>
              <a:rPr lang="ru-RU" dirty="0" smtClean="0"/>
              <a:t> альбом «Картотека звуков» ритмические карточки красного цвета; деревянные палочки. </a:t>
            </a:r>
          </a:p>
          <a:p>
            <a:pPr>
              <a:buNone/>
            </a:pPr>
            <a:r>
              <a:rPr lang="ru-RU" dirty="0" smtClean="0"/>
              <a:t>З</a:t>
            </a:r>
            <a:r>
              <a:rPr lang="ru-RU" i="1" u="sng" dirty="0" smtClean="0"/>
              <a:t>адание</a:t>
            </a:r>
            <a:r>
              <a:rPr lang="ru-RU" i="1" u="sng" dirty="0"/>
              <a:t>:</a:t>
            </a:r>
            <a:r>
              <a:rPr lang="ru-RU" dirty="0"/>
              <a:t> Двигательная импровизация под музыку. </a:t>
            </a:r>
            <a:r>
              <a:rPr lang="ru-RU" dirty="0" smtClean="0"/>
              <a:t>А</a:t>
            </a:r>
            <a:r>
              <a:rPr lang="ru-RU" dirty="0"/>
              <a:t>. Николаев «Учёный медведь», К. </a:t>
            </a:r>
            <a:r>
              <a:rPr lang="ru-RU" dirty="0" err="1"/>
              <a:t>Лоншан-Друшкевич</a:t>
            </a:r>
            <a:r>
              <a:rPr lang="ru-RU" dirty="0"/>
              <a:t> «Воробышек». </a:t>
            </a:r>
            <a:endParaRPr lang="ru-RU" dirty="0" smtClean="0"/>
          </a:p>
          <a:p>
            <a:endParaRPr lang="ru-RU" i="1" u="sng" dirty="0"/>
          </a:p>
          <a:p>
            <a:endParaRPr lang="ru-RU" i="1" u="sng" dirty="0" smtClean="0"/>
          </a:p>
          <a:p>
            <a:endParaRPr lang="ru-RU" i="1" u="sng" dirty="0"/>
          </a:p>
          <a:p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Сделать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</a:rPr>
              <a:t>вывод: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звуки бывают высокие и низкие.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/>
              <a:t>Методика проведения:</a:t>
            </a:r>
            <a:r>
              <a:rPr lang="ru-RU" dirty="0"/>
              <a:t> Педагог исполняет обе пьесы, беседует с детьми по поводу тог, кого  может изображать эта музыка. Почему так решили? Выяснить, что в данном случае образ зависит от звукового регистра. Звуки высокие более светлые, лёгкие (воробышек), а звуки низкие более тёмные, тяжёлые (медведь). Далее предлагается изобразить в движении воробышка и медведя под </a:t>
            </a:r>
            <a:r>
              <a:rPr lang="ru-RU" dirty="0" smtClean="0"/>
              <a:t>музыку.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альбом «Картотека звуков» ритмические карточки красного цвета; деревянные палочки.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143116"/>
            <a:ext cx="8501090" cy="571504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            3</a:t>
            </a:r>
            <a:r>
              <a:rPr lang="ru-RU" sz="2000" u="sng" dirty="0"/>
              <a:t>.  «Прохлопай ритм».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714620"/>
            <a:ext cx="292895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r>
              <a:rPr lang="ru-RU" i="1" u="sng" dirty="0" smtClean="0"/>
              <a:t>Задача</a:t>
            </a:r>
            <a:r>
              <a:rPr lang="ru-RU" i="1" u="sng" dirty="0"/>
              <a:t>:</a:t>
            </a:r>
            <a:r>
              <a:rPr lang="ru-RU" dirty="0"/>
              <a:t> Вспомнить обозначение долгих и коротких звуков, названия </a:t>
            </a:r>
            <a:r>
              <a:rPr lang="ru-RU" dirty="0" err="1"/>
              <a:t>ритмослогов</a:t>
            </a:r>
            <a:r>
              <a:rPr lang="ru-RU" dirty="0"/>
              <a:t>. Прохлопать ритмы с </a:t>
            </a:r>
            <a:r>
              <a:rPr lang="ru-RU" dirty="0" err="1"/>
              <a:t>ритмослогами</a:t>
            </a:r>
            <a:r>
              <a:rPr lang="ru-RU" dirty="0"/>
              <a:t>. </a:t>
            </a:r>
          </a:p>
          <a:p>
            <a:endParaRPr lang="ru-RU" i="1" u="sng" dirty="0"/>
          </a:p>
          <a:p>
            <a:endParaRPr lang="ru-RU" i="1" u="sng" dirty="0" smtClean="0"/>
          </a:p>
          <a:p>
            <a:endParaRPr lang="ru-RU" i="1" u="sng" dirty="0"/>
          </a:p>
          <a:p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Сделать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</a:rPr>
              <a:t>вывод: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звуки бывают долгие и короткие. 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/>
              <a:t>проведения:</a:t>
            </a:r>
            <a:r>
              <a:rPr lang="ru-RU" dirty="0"/>
              <a:t> </a:t>
            </a:r>
            <a:r>
              <a:rPr lang="ru-RU" u="sng" dirty="0"/>
              <a:t>:</a:t>
            </a:r>
            <a:r>
              <a:rPr lang="ru-RU" dirty="0"/>
              <a:t> Совместно с педагогом дети вспоминают, что долгие звуки обозначаются большими кружками (</a:t>
            </a:r>
            <a:r>
              <a:rPr lang="ru-RU" dirty="0" err="1"/>
              <a:t>ритмослог</a:t>
            </a:r>
            <a:r>
              <a:rPr lang="ru-RU" dirty="0"/>
              <a:t> «та»), а короткие – маленькими (</a:t>
            </a:r>
            <a:r>
              <a:rPr lang="ru-RU" dirty="0" err="1"/>
              <a:t>ритмослоги</a:t>
            </a:r>
            <a:r>
              <a:rPr lang="ru-RU" dirty="0"/>
              <a:t> «</a:t>
            </a:r>
            <a:r>
              <a:rPr lang="ru-RU" dirty="0" err="1"/>
              <a:t>ти-ти</a:t>
            </a:r>
            <a:r>
              <a:rPr lang="ru-RU" dirty="0"/>
              <a:t>»). Далее детям предлагается прохлопать ритм по ритмическим карточкам красного цвета (хлопки)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альбом «Картотека звуков» ритмические карточки красного цвета; деревянные палочки.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143116"/>
            <a:ext cx="8501090" cy="571504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4. Р. Леденев «Дождь идёт».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714620"/>
            <a:ext cx="292895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Задача</a:t>
            </a:r>
            <a:r>
              <a:rPr lang="ru-RU" i="1" u="sng" dirty="0"/>
              <a:t>:</a:t>
            </a:r>
            <a:r>
              <a:rPr lang="ru-RU" dirty="0"/>
              <a:t> </a:t>
            </a:r>
            <a:r>
              <a:rPr lang="ru-RU" dirty="0" smtClean="0"/>
              <a:t>На деревянных палочках выстукивать ритм дождя, передавая смену динамики в музыке. </a:t>
            </a:r>
          </a:p>
          <a:p>
            <a:endParaRPr lang="ru-RU" i="1" u="sng" dirty="0" smtClean="0"/>
          </a:p>
          <a:p>
            <a:endParaRPr lang="ru-RU" i="1" u="sng" dirty="0"/>
          </a:p>
          <a:p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Сделать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</a:rPr>
              <a:t>вывод: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звуки могут звучать громко и тихо. 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/>
              <a:t>проведения:</a:t>
            </a:r>
            <a:r>
              <a:rPr lang="ru-RU" dirty="0"/>
              <a:t> </a:t>
            </a:r>
            <a:r>
              <a:rPr lang="ru-RU" u="sng" dirty="0"/>
              <a:t>:</a:t>
            </a:r>
            <a:r>
              <a:rPr lang="ru-RU" dirty="0"/>
              <a:t> </a:t>
            </a:r>
            <a:r>
              <a:rPr lang="ru-RU" dirty="0" smtClean="0"/>
              <a:t>Педагог предлагает детям воспроизвести на деревянных палочках ритм дождя, обращая внимание детей на изменение громкости звучания музыки.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альбом «Картотека звуков» ритмические карточки красного цвета; деревянные палочки.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000240"/>
            <a:ext cx="8501090" cy="1285884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5. «Шаг и бег»</a:t>
            </a:r>
          </a:p>
          <a:p>
            <a:r>
              <a:rPr lang="ru-RU" sz="2000" u="sng" dirty="0" smtClean="0"/>
              <a:t>6. А. Абрамов «Марш весёлых гномов». 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714620"/>
            <a:ext cx="292895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Задача</a:t>
            </a:r>
            <a:r>
              <a:rPr lang="ru-RU" i="1" u="sng" dirty="0"/>
              <a:t>:</a:t>
            </a:r>
            <a:r>
              <a:rPr lang="ru-RU" dirty="0"/>
              <a:t> </a:t>
            </a:r>
            <a:r>
              <a:rPr lang="ru-RU" dirty="0" smtClean="0"/>
              <a:t>Воспроизвести метрическую пульсацию в хлопках. </a:t>
            </a:r>
          </a:p>
          <a:p>
            <a:endParaRPr lang="ru-RU" i="1" u="sng" dirty="0" smtClean="0"/>
          </a:p>
          <a:p>
            <a:endParaRPr lang="ru-RU" i="1" u="sng" dirty="0"/>
          </a:p>
          <a:p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Сделать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</a:rPr>
              <a:t>вывод: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музыка может быть быстрой и медленной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/>
              <a:t>проведения:</a:t>
            </a:r>
            <a:r>
              <a:rPr lang="ru-RU" dirty="0"/>
              <a:t> </a:t>
            </a:r>
            <a:r>
              <a:rPr lang="ru-RU" u="sng" dirty="0"/>
              <a:t>:</a:t>
            </a:r>
            <a:r>
              <a:rPr lang="ru-RU" dirty="0"/>
              <a:t> </a:t>
            </a:r>
            <a:r>
              <a:rPr lang="ru-RU" dirty="0" smtClean="0"/>
              <a:t>Педагог : «У каждого из вас есть сердце, которое равномерно бьется. В музыке тоже есть своё сердечко. И оно бьётся равномерно. Давайте попробуем услышать, почувствовать, как бьётся сердце музыки, и воспроизвести это хлопками.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</a:t>
            </a:r>
            <a:r>
              <a:rPr lang="ru-RU" sz="1600" dirty="0" smtClean="0"/>
              <a:t>альбом «Картинки-ритмы», простые цветные ритмические карточки, графические карточки-схемы, музыкально-дидактическая игра «Выложи ритм». </a:t>
            </a:r>
          </a:p>
          <a:p>
            <a:pPr>
              <a:buNone/>
            </a:pPr>
            <a:r>
              <a:rPr lang="ru-RU" sz="1600" dirty="0" smtClean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000240"/>
            <a:ext cx="8501090" cy="857256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1. Ритмическая игра «Найди слова».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714620"/>
            <a:ext cx="292895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Задача</a:t>
            </a:r>
            <a:r>
              <a:rPr lang="ru-RU" i="1" u="sng" dirty="0"/>
              <a:t>:</a:t>
            </a:r>
            <a:r>
              <a:rPr lang="ru-RU" dirty="0"/>
              <a:t> </a:t>
            </a:r>
            <a:r>
              <a:rPr lang="ru-RU" dirty="0" smtClean="0"/>
              <a:t>слово, прохлопать в ритме, придумать своё слово, выложить на </a:t>
            </a:r>
            <a:r>
              <a:rPr lang="ru-RU" dirty="0" err="1" smtClean="0"/>
              <a:t>фланелеграфе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endParaRPr lang="ru-RU" i="1" u="sng" dirty="0" smtClean="0"/>
          </a:p>
          <a:p>
            <a:endParaRPr lang="ru-RU" i="1" u="sng" dirty="0"/>
          </a:p>
          <a:p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Сделать </a:t>
            </a:r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вывод</a:t>
            </a:r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/>
              <a:t>проведения:</a:t>
            </a:r>
            <a:r>
              <a:rPr lang="ru-RU" dirty="0"/>
              <a:t> </a:t>
            </a:r>
            <a:r>
              <a:rPr lang="ru-RU" dirty="0" smtClean="0"/>
              <a:t>Педагог: «Вокруг нас есть очень много разных слов. Каждое слово звучит по-своему. У него есть свой ритм. Давайте прохлопаем слова, изображённые на картинках». Педагог предлагает детям прохлопать слова, изображённые на картинках – ритмах </a:t>
            </a:r>
            <a:r>
              <a:rPr lang="ru-RU" dirty="0" smtClean="0"/>
              <a:t>. </a:t>
            </a:r>
            <a:r>
              <a:rPr lang="ru-RU" dirty="0" smtClean="0"/>
              <a:t>Затем  каждый ребёнок «находит» своё слово, прохлопывает его и выкладывает на </a:t>
            </a:r>
            <a:r>
              <a:rPr lang="ru-RU" dirty="0" err="1" smtClean="0"/>
              <a:t>фланелеграфе</a:t>
            </a:r>
            <a:r>
              <a:rPr lang="ru-RU" dirty="0" smtClean="0"/>
              <a:t> кружками разной величины.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</a:t>
            </a:r>
            <a:r>
              <a:rPr lang="ru-RU" sz="1600" dirty="0" smtClean="0"/>
              <a:t>альбом «Картинки-ритмы», простые цветные ритмические карточки, графические карточки-схемы, музыкально-дидактическая игра «Выложи ритм». </a:t>
            </a:r>
          </a:p>
          <a:p>
            <a:pPr>
              <a:buNone/>
            </a:pPr>
            <a:r>
              <a:rPr lang="ru-RU" sz="1600" dirty="0" smtClean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000240"/>
            <a:ext cx="8501090" cy="857256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2. «Прохлопай ритм».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714620"/>
            <a:ext cx="292895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Задача</a:t>
            </a:r>
            <a:r>
              <a:rPr lang="ru-RU" i="1" u="sng" dirty="0"/>
              <a:t>:</a:t>
            </a:r>
            <a:r>
              <a:rPr lang="ru-RU" dirty="0"/>
              <a:t> </a:t>
            </a:r>
            <a:r>
              <a:rPr lang="ru-RU" dirty="0" smtClean="0"/>
              <a:t>Воспроизвести ритмический рисунок звучащими жестами, соответствующими цветовому обозначению.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i="1" u="sng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/>
              <a:t>проведения:</a:t>
            </a:r>
            <a:r>
              <a:rPr lang="ru-RU" dirty="0"/>
              <a:t> </a:t>
            </a:r>
            <a:r>
              <a:rPr lang="ru-RU" dirty="0" smtClean="0"/>
              <a:t>Дети вспоминают цветовое обозначение звучащих жестов: красные кружки – хлопки, жёлтые – шлепки, зелёные – притопы. Затем соответственно цвету и размеру кружков воспроизводят ритмический рисунок по простым ритмическим </a:t>
            </a:r>
            <a:r>
              <a:rPr lang="ru-RU" dirty="0" smtClean="0"/>
              <a:t>карточкам.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i="1" u="sng" dirty="0" smtClean="0"/>
              <a:t>      Оборудование, наглядный материал:</a:t>
            </a:r>
            <a:r>
              <a:rPr lang="ru-RU" sz="1600" dirty="0" smtClean="0"/>
              <a:t> </a:t>
            </a:r>
            <a:r>
              <a:rPr lang="ru-RU" sz="1600" dirty="0" smtClean="0"/>
              <a:t>альбом «Картинки-ритмы», простые цветные ритмические карточки, графические карточки-схемы, музыкально-дидактическая игра «Выложи ритм». </a:t>
            </a:r>
          </a:p>
          <a:p>
            <a:pPr>
              <a:buNone/>
            </a:pPr>
            <a:r>
              <a:rPr lang="ru-RU" sz="1600" dirty="0" smtClean="0"/>
              <a:t>. 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2000240"/>
            <a:ext cx="8501090" cy="857256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u="sng" dirty="0" smtClean="0"/>
              <a:t>3. «Озвучим голосом». </a:t>
            </a:r>
            <a:endParaRPr lang="ru-RU" sz="20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3428992" y="2857496"/>
            <a:ext cx="500066" cy="14304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714620"/>
            <a:ext cx="29289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Задача</a:t>
            </a:r>
            <a:r>
              <a:rPr lang="ru-RU" i="1" u="sng" dirty="0"/>
              <a:t>:</a:t>
            </a:r>
            <a:r>
              <a:rPr lang="ru-RU" dirty="0"/>
              <a:t> </a:t>
            </a:r>
            <a:r>
              <a:rPr lang="ru-RU" dirty="0" smtClean="0"/>
              <a:t>Озвучить голосом графические карточки.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i="1" u="sng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214810" y="2857496"/>
            <a:ext cx="428628" cy="14287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714620"/>
            <a:ext cx="40005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u="sng" dirty="0" smtClean="0"/>
          </a:p>
          <a:p>
            <a:endParaRPr lang="ru-RU" i="1" u="sng" dirty="0" smtClean="0"/>
          </a:p>
          <a:p>
            <a:endParaRPr lang="ru-RU" i="1" u="sng" dirty="0" smtClean="0"/>
          </a:p>
          <a:p>
            <a:r>
              <a:rPr lang="ru-RU" i="1" u="sng" dirty="0" smtClean="0"/>
              <a:t>Методика </a:t>
            </a:r>
            <a:r>
              <a:rPr lang="ru-RU" i="1" u="sng" dirty="0"/>
              <a:t>проведения:</a:t>
            </a:r>
            <a:r>
              <a:rPr lang="ru-RU" dirty="0"/>
              <a:t> </a:t>
            </a:r>
            <a:r>
              <a:rPr lang="ru-RU" dirty="0" smtClean="0"/>
              <a:t>Педагог показывает детям карточки с графическим изображением шелеста листьев, шагов, ручейка, ветра. Дети стараются изобразить голосом то, что изображено на карточке.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1110</Words>
  <Application>Microsoft Office PowerPoint</Application>
  <PresentationFormat>Экран (4:3)</PresentationFormat>
  <Paragraphs>340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Занятия  элементарным музицированием с детьми старшей группы.  </vt:lpstr>
      <vt:lpstr>Занятие 1.</vt:lpstr>
      <vt:lpstr>Занятие 1.</vt:lpstr>
      <vt:lpstr>Занятие 1.</vt:lpstr>
      <vt:lpstr>Занятие 1.</vt:lpstr>
      <vt:lpstr>Занятие 1.</vt:lpstr>
      <vt:lpstr>Занятие 2.</vt:lpstr>
      <vt:lpstr>Занятие 2.</vt:lpstr>
      <vt:lpstr>Занятие 2.</vt:lpstr>
      <vt:lpstr>Занятие 2.</vt:lpstr>
      <vt:lpstr>Занятие 3.</vt:lpstr>
      <vt:lpstr>Занятие 3.</vt:lpstr>
      <vt:lpstr>Занятие 3.</vt:lpstr>
      <vt:lpstr>Занятие 3.</vt:lpstr>
      <vt:lpstr>Занятие 3.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  элементарным музицированием с детьми старшей группы.  </dc:title>
  <dc:creator>Valued Acer Customer</dc:creator>
  <cp:lastModifiedBy>Valued Acer Customer</cp:lastModifiedBy>
  <cp:revision>12</cp:revision>
  <dcterms:created xsi:type="dcterms:W3CDTF">2011-10-19T08:13:54Z</dcterms:created>
  <dcterms:modified xsi:type="dcterms:W3CDTF">2011-10-19T12:06:42Z</dcterms:modified>
</cp:coreProperties>
</file>