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3" r:id="rId3"/>
    <p:sldId id="256" r:id="rId4"/>
    <p:sldId id="261" r:id="rId5"/>
    <p:sldId id="262" r:id="rId6"/>
    <p:sldId id="258" r:id="rId7"/>
    <p:sldId id="269" r:id="rId8"/>
    <p:sldId id="259" r:id="rId9"/>
    <p:sldId id="260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myopera.com/phamlam/albums/661013/phamlam_christmas2009_15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42;&#1089;&#1077;%20&#1076;&#1083;&#1103;%20&#1041;\837_V_lesu_rodilas_elochka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29604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Знакомство с буквой</a:t>
            </a:r>
            <a:br>
              <a:rPr lang="ru-RU" sz="6000" dirty="0" smtClean="0"/>
            </a:br>
            <a:r>
              <a:rPr lang="ru-RU" sz="6000" dirty="0" smtClean="0"/>
              <a:t>«Щ, </a:t>
            </a:r>
            <a:r>
              <a:rPr lang="ru-RU" sz="6000" dirty="0" err="1" smtClean="0"/>
              <a:t>щ</a:t>
            </a:r>
            <a:r>
              <a:rPr lang="ru-RU" sz="6000" dirty="0" smtClean="0"/>
              <a:t>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928802"/>
            <a:ext cx="16287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саран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286124"/>
            <a:ext cx="17002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све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714884"/>
            <a:ext cx="17145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ту</a:t>
            </a:r>
            <a:endParaRPr lang="ru-RU" sz="4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071670" y="2357430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214546" y="371475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214546" y="4143380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86182" y="2857496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/>
              <a:t>ча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928802"/>
            <a:ext cx="16287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bg1"/>
                </a:solidFill>
              </a:rPr>
              <a:t>ухва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286124"/>
            <a:ext cx="17002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ле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714884"/>
            <a:ext cx="17145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кри</a:t>
            </a:r>
            <a:endParaRPr lang="ru-RU" sz="4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71670" y="2357430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214546" y="371475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214546" y="4143380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86182" y="2857496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чу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928802"/>
            <a:ext cx="16287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bg1"/>
                </a:solidFill>
              </a:rPr>
              <a:t>ро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286124"/>
            <a:ext cx="17002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ча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714884"/>
            <a:ext cx="17145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пи</a:t>
            </a:r>
            <a:endParaRPr lang="ru-RU" sz="4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71670" y="2357430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214546" y="371475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214546" y="4143380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86182" y="2857496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/>
              <a:t>ща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928802"/>
            <a:ext cx="16287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bg1"/>
                </a:solidFill>
              </a:rPr>
              <a:t>сви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4500570"/>
            <a:ext cx="17145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ка</a:t>
            </a:r>
            <a:endParaRPr lang="ru-RU" sz="4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71670" y="2357430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071670" y="5000636"/>
            <a:ext cx="271464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29190" y="1500174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/>
              <a:t>щу</a:t>
            </a:r>
            <a:endParaRPr lang="ru-RU" sz="9600" dirty="0"/>
          </a:p>
        </p:txBody>
      </p:sp>
      <p:sp>
        <p:nvSpPr>
          <p:cNvPr id="14" name="TextBox 13"/>
          <p:cNvSpPr txBox="1"/>
          <p:nvPr/>
        </p:nvSpPr>
        <p:spPr>
          <a:xfrm>
            <a:off x="357158" y="4143380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/>
              <a:t>щу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2 из 9645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214290"/>
            <a:ext cx="836918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 наступающим </a:t>
            </a:r>
          </a:p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Новым годом 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837_V_lesu_rodilas_eloch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8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71480"/>
            <a:ext cx="421481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17336" y="3159659"/>
          <a:ext cx="6109328" cy="538681"/>
        </p:xfrm>
        <a:graphic>
          <a:graphicData uri="http://schemas.openxmlformats.org/drawingml/2006/table">
            <a:tbl>
              <a:tblPr/>
              <a:tblGrid>
                <a:gridCol w="6109328"/>
              </a:tblGrid>
              <a:tr h="5386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1964" marR="3041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 l="16667"/>
          <a:stretch>
            <a:fillRect/>
          </a:stretch>
        </p:blipFill>
        <p:spPr bwMode="auto">
          <a:xfrm>
            <a:off x="4572000" y="3571876"/>
            <a:ext cx="4357718" cy="2643206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357562"/>
            <a:ext cx="401798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6"/>
            <a:ext cx="371477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r="5333" b="5882"/>
          <a:stretch>
            <a:fillRect/>
          </a:stretch>
        </p:blipFill>
        <p:spPr bwMode="auto">
          <a:xfrm>
            <a:off x="0" y="285728"/>
            <a:ext cx="507206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10345" t="17391" b="6521"/>
          <a:stretch>
            <a:fillRect/>
          </a:stretch>
        </p:blipFill>
        <p:spPr bwMode="auto">
          <a:xfrm>
            <a:off x="5143504" y="3571876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071546"/>
            <a:ext cx="74295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</a:t>
            </a:r>
            <a:r>
              <a:rPr lang="ru-RU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щ</a:t>
            </a:r>
            <a:r>
              <a:rPr lang="ru-RU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</a:t>
            </a:r>
            <a:endParaRPr lang="ru-RU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000504"/>
            <a:ext cx="80724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щ</a:t>
            </a: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26</Words>
  <PresentationFormat>Экран (4:3)</PresentationFormat>
  <Paragraphs>22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Знакомство с буквой «Щ, щ»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</cp:revision>
  <dcterms:modified xsi:type="dcterms:W3CDTF">2011-12-08T15:11:28Z</dcterms:modified>
</cp:coreProperties>
</file>