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4" r:id="rId4"/>
    <p:sldId id="266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3474" autoAdjust="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7183A8-F096-454B-B305-740544D13469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5852D0-781D-4262-B0E7-3A92F488E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ГАЛИМ      РИЗА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ФӘХрЕТДИННЕҢ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Нәсыйхәт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китабыннан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untitled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785926"/>
            <a:ext cx="4071965" cy="4191000"/>
          </a:xfrm>
        </p:spPr>
      </p:pic>
      <p:sp>
        <p:nvSpPr>
          <p:cNvPr id="6" name="TextBox 5"/>
          <p:cNvSpPr txBox="1"/>
          <p:nvPr/>
        </p:nvSpPr>
        <p:spPr>
          <a:xfrm>
            <a:off x="5000628" y="1928802"/>
            <a:ext cx="38576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үз урыныңда авышмыйча                </a:t>
            </a:r>
          </a:p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дөрес утыр;</a:t>
            </a:r>
          </a:p>
          <a:p>
            <a:pPr>
              <a:buFont typeface="Arial" pitchFamily="34" charset="0"/>
              <a:buChar char="•"/>
            </a:pP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дәрескә күңел сал;</a:t>
            </a:r>
          </a:p>
          <a:p>
            <a:pPr>
              <a:buFont typeface="Arial" pitchFamily="34" charset="0"/>
              <a:buChar char="•"/>
            </a:pP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сораган сүзне дөрес     </a:t>
            </a:r>
          </a:p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аңлап, ачык  тавыш белән      </a:t>
            </a:r>
          </a:p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җавап бир;</a:t>
            </a:r>
          </a:p>
          <a:p>
            <a:pPr>
              <a:buFont typeface="Arial" pitchFamily="34" charset="0"/>
              <a:buChar char="•"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укытучының һәр сүзен   </a:t>
            </a:r>
          </a:p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мәхәббәт белән үтә</a:t>
            </a:r>
            <a:r>
              <a:rPr lang="tt-RU" sz="185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000" dirty="0" smtClean="0"/>
              <a:t>Сүз төркеме - исем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предметны белдерә</a:t>
            </a:r>
          </a:p>
          <a:p>
            <a:r>
              <a:rPr lang="tt-RU" dirty="0" smtClean="0"/>
              <a:t> кем? нәрсә?</a:t>
            </a:r>
          </a:p>
          <a:p>
            <a:r>
              <a:rPr lang="tt-RU" dirty="0" smtClean="0"/>
              <a:t> сан</a:t>
            </a:r>
          </a:p>
          <a:p>
            <a:r>
              <a:rPr lang="tt-RU" dirty="0" smtClean="0"/>
              <a:t> килеш</a:t>
            </a:r>
          </a:p>
          <a:p>
            <a:r>
              <a:rPr lang="tt-RU" dirty="0" smtClean="0"/>
              <a:t> җөмләдә баш кисәк - ия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Исемнәрнең килеш белән төрләнеше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9928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килешләр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сораулар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кушымчалар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Баш килеш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кем? нәрсә?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-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Иялек килеше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кемнең? нәрсәнең?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-ның, -нең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Юнәлеш килеше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кемгә? нәрсәгә?кая?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-га, -гә, -ка, -кә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Төшем килеше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кемне? нәрсәне?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 ны, -не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Чыгыш килеше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кемнән? нәрсәдән?</a:t>
                      </a:r>
                    </a:p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кайдан?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дан, -дән,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-тан, -тән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Урын –вакыт килеше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кемдә? нәрсәдә?</a:t>
                      </a:r>
                    </a:p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кайда?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-да, -дә, </a:t>
                      </a:r>
                    </a:p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-та, -тә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Бабай,көрәк         әти,урындык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57158" y="1357298"/>
          <a:ext cx="2520000" cy="4887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/>
              </a:tblGrid>
              <a:tr h="589598">
                <a:tc>
                  <a:txBody>
                    <a:bodyPr/>
                    <a:lstStyle/>
                    <a:p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килешләр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Баш килеш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Иялек килеше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Юнәлеш</a:t>
                      </a:r>
                      <a:r>
                        <a:rPr lang="tt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килеше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Төшем килеше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Чыгыш килеше</a:t>
                      </a:r>
                    </a:p>
                    <a:p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Урын-вакыт килеше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000496" y="1283277"/>
          <a:ext cx="4071966" cy="5190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1928826"/>
              </a:tblGrid>
              <a:tr h="645525"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t-RU" dirty="0" smtClean="0"/>
                    </a:p>
                    <a:p>
                      <a:endParaRPr lang="tt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бабай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әти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бабай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әти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8351">
                <a:tc>
                  <a:txBody>
                    <a:bodyPr/>
                    <a:lstStyle/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бабай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әти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0000">
                <a:tc>
                  <a:txBody>
                    <a:bodyPr/>
                    <a:lstStyle/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бабай</a:t>
                      </a:r>
                    </a:p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әти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09848">
                <a:tc>
                  <a:txBody>
                    <a:bodyPr/>
                    <a:lstStyle/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бабай</a:t>
                      </a:r>
                    </a:p>
                    <a:p>
                      <a:endParaRPr lang="tt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бабай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әти</a:t>
                      </a:r>
                    </a:p>
                    <a:p>
                      <a:endParaRPr lang="tt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t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әти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143504" y="3429000"/>
            <a:ext cx="857256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га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4071942"/>
            <a:ext cx="857256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ны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5000636"/>
            <a:ext cx="857256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800" dirty="0" smtClean="0"/>
              <a:t>дан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5857892"/>
            <a:ext cx="857256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да</a:t>
            </a:r>
            <a:endParaRPr lang="ru-RU" sz="3200" dirty="0"/>
          </a:p>
        </p:txBody>
      </p:sp>
      <p:sp>
        <p:nvSpPr>
          <p:cNvPr id="14" name="Овал 13"/>
          <p:cNvSpPr/>
          <p:nvPr/>
        </p:nvSpPr>
        <p:spPr>
          <a:xfrm>
            <a:off x="6929454" y="2714620"/>
            <a:ext cx="1143008" cy="64294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800" dirty="0" smtClean="0"/>
              <a:t>нең</a:t>
            </a:r>
            <a:endParaRPr lang="ru-RU" sz="2800" dirty="0"/>
          </a:p>
        </p:txBody>
      </p:sp>
      <p:sp>
        <p:nvSpPr>
          <p:cNvPr id="15" name="Овал 14"/>
          <p:cNvSpPr/>
          <p:nvPr/>
        </p:nvSpPr>
        <p:spPr>
          <a:xfrm>
            <a:off x="7000892" y="3429000"/>
            <a:ext cx="1071570" cy="5715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гә</a:t>
            </a:r>
            <a:endParaRPr lang="ru-RU" sz="3200" dirty="0"/>
          </a:p>
        </p:txBody>
      </p:sp>
      <p:sp>
        <p:nvSpPr>
          <p:cNvPr id="16" name="Овал 15"/>
          <p:cNvSpPr/>
          <p:nvPr/>
        </p:nvSpPr>
        <p:spPr>
          <a:xfrm>
            <a:off x="6929454" y="4071942"/>
            <a:ext cx="1071570" cy="5715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не</a:t>
            </a:r>
            <a:endParaRPr lang="ru-RU" sz="3200" dirty="0"/>
          </a:p>
        </p:txBody>
      </p:sp>
      <p:sp>
        <p:nvSpPr>
          <p:cNvPr id="17" name="Овал 16"/>
          <p:cNvSpPr/>
          <p:nvPr/>
        </p:nvSpPr>
        <p:spPr>
          <a:xfrm>
            <a:off x="6929454" y="4929198"/>
            <a:ext cx="1143008" cy="5715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800" dirty="0" smtClean="0"/>
              <a:t>дән</a:t>
            </a:r>
            <a:endParaRPr lang="ru-RU" sz="2800" dirty="0"/>
          </a:p>
        </p:txBody>
      </p:sp>
      <p:sp>
        <p:nvSpPr>
          <p:cNvPr id="18" name="Овал 17"/>
          <p:cNvSpPr/>
          <p:nvPr/>
        </p:nvSpPr>
        <p:spPr>
          <a:xfrm>
            <a:off x="7000892" y="5786454"/>
            <a:ext cx="1143008" cy="5715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дә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143504" y="2786058"/>
            <a:ext cx="857256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800" dirty="0" smtClean="0"/>
              <a:t>ның</a:t>
            </a:r>
            <a:endParaRPr lang="ru-RU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Тиешле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Килеш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кушымчаларын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куярга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6868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Бакча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безнең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ил,                   Менә шул чак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Алтын безнең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җир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Җир            кочаклап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Җир        тезләнеп,              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Үбәсем килде,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Чәчәк өздем мин.                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Сыймый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кочак          .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                   Йөрәк            сыйды,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                   Туйганчы сөйдем: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                  “Йөрәгем            кал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                   Мәңгегә!” – дидем.   (Бари Рәхмәт)</a:t>
            </a:r>
          </a:p>
          <a:p>
            <a:pPr>
              <a:buNone/>
            </a:pP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85852" y="2500306"/>
            <a:ext cx="642942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гә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358082" y="1428736"/>
            <a:ext cx="857256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та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86446" y="2000240"/>
            <a:ext cx="857256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не</a:t>
            </a:r>
            <a:endParaRPr lang="ru-RU" sz="3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00958" y="2928934"/>
            <a:ext cx="78581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ка</a:t>
            </a:r>
            <a:endParaRPr lang="ru-RU" sz="3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7620" y="3571876"/>
            <a:ext cx="857256" cy="4286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кә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14810" y="4500570"/>
            <a:ext cx="928694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дә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dirty="0" smtClean="0"/>
              <a:t>Тест.сүз төркеме - исем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1.  Исем –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а)җөмлә кисәге; б)сүз төркеме; в)сүз өлеше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2. Исемгә туры килгән билгеләмәне күрсәт: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а) предметны белдерә;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б) предметның эшен,хәрәкәтен белдерә;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в) предметның билгесен белдерә;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 г)предметның санын белдерә.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3. Исем нинди сорауларга җавап бирә?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 а) нишли?,нишләде?, нишләр?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  б)кем? нәрсә?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  в) нинди? кайсы?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  г)ничә? күпме?</a:t>
            </a:r>
          </a:p>
          <a:p>
            <a:pPr marL="514350" indent="-514350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2400" dirty="0" smtClean="0"/>
              <a:t>4.Урманның сүзе нинди килештә:</a:t>
            </a:r>
          </a:p>
          <a:p>
            <a:pPr>
              <a:buNone/>
            </a:pPr>
            <a:r>
              <a:rPr lang="tt-RU" sz="2400" dirty="0" smtClean="0"/>
              <a:t>      а)баш килешендә;</a:t>
            </a:r>
          </a:p>
          <a:p>
            <a:pPr>
              <a:buNone/>
            </a:pPr>
            <a:r>
              <a:rPr lang="tt-RU" sz="2400" dirty="0" smtClean="0"/>
              <a:t>      б) төшем килешендә;</a:t>
            </a:r>
          </a:p>
          <a:p>
            <a:pPr>
              <a:buNone/>
            </a:pPr>
            <a:r>
              <a:rPr lang="tt-RU" sz="2400" dirty="0" smtClean="0"/>
              <a:t>      в) иялек килешендә;</a:t>
            </a:r>
          </a:p>
          <a:p>
            <a:pPr>
              <a:buNone/>
            </a:pPr>
            <a:r>
              <a:rPr lang="tt-RU" sz="2400" dirty="0" smtClean="0"/>
              <a:t>      г) урын – вакыт килешендә.</a:t>
            </a:r>
          </a:p>
          <a:p>
            <a:pPr>
              <a:buNone/>
            </a:pPr>
            <a:r>
              <a:rPr lang="tt-RU" sz="2400" dirty="0" smtClean="0"/>
              <a:t>5. Салкын җилләр очып кил...</a:t>
            </a:r>
          </a:p>
          <a:p>
            <a:pPr>
              <a:buNone/>
            </a:pPr>
            <a:r>
              <a:rPr lang="tt-RU" sz="2400" dirty="0" smtClean="0"/>
              <a:t>     Туган якка – кунакка.</a:t>
            </a:r>
          </a:p>
          <a:p>
            <a:pPr>
              <a:buNone/>
            </a:pPr>
            <a:r>
              <a:rPr lang="tt-RU" sz="2400" dirty="0" smtClean="0"/>
              <a:t>   Кил сүзенә нинди кушымчаны куярга кирәк?</a:t>
            </a:r>
          </a:p>
          <a:p>
            <a:pPr>
              <a:buNone/>
            </a:pPr>
            <a:r>
              <a:rPr lang="tt-RU" sz="2400" dirty="0" smtClean="0"/>
              <a:t>      а)  -ды                 б) - ты</a:t>
            </a:r>
          </a:p>
          <a:p>
            <a:pPr>
              <a:buNone/>
            </a:pPr>
            <a:r>
              <a:rPr lang="tt-RU" sz="2400" dirty="0" smtClean="0"/>
              <a:t>      в) – де                г) - те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Җаваплар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1089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800" dirty="0" smtClean="0"/>
              <a:t>Өй эше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117 нче күнегү.Тиешле кушымчаларны өстәп,җөмләләрне күчереп яз.Килешләрне билгелә.</a:t>
            </a:r>
          </a:p>
          <a:p>
            <a:r>
              <a:rPr lang="tt-RU" dirty="0" smtClean="0"/>
              <a:t>Килешләрне кабатла 47бит.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392</TotalTime>
  <Words>435</Words>
  <Application>Microsoft Office PowerPoint</Application>
  <PresentationFormat>Экран (4:3)</PresentationFormat>
  <Paragraphs>133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ГАЛИМ      РИЗА ФӘХрЕТДИННЕҢ     «Нәсыйхәт» китабыннан:</vt:lpstr>
      <vt:lpstr>Сүз төркеме - исем</vt:lpstr>
      <vt:lpstr>Исемнәрнең килеш белән төрләнеше</vt:lpstr>
      <vt:lpstr>Бабай,көрәк         әти,урындык</vt:lpstr>
      <vt:lpstr>Тиешле Килеш кушымчаларын куярга</vt:lpstr>
      <vt:lpstr>Тест.сүз төркеме - исем</vt:lpstr>
      <vt:lpstr>Слайд 7</vt:lpstr>
      <vt:lpstr>Җаваплар</vt:lpstr>
      <vt:lpstr>Өй эше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ГАЛИМ      РИЗА ФӘРХЕТДИННЕҢ    «Нәсыйхәт» китабыннан:</dc:title>
  <dc:creator>Илгиза</dc:creator>
  <cp:lastModifiedBy>Илгиза</cp:lastModifiedBy>
  <cp:revision>32</cp:revision>
  <dcterms:created xsi:type="dcterms:W3CDTF">2009-10-28T18:47:48Z</dcterms:created>
  <dcterms:modified xsi:type="dcterms:W3CDTF">2009-11-19T17:49:06Z</dcterms:modified>
</cp:coreProperties>
</file>