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DE86-0F16-4A13-816F-F095B0FE0874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76124-7F61-4A2F-8E1D-5A361D9C74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DE86-0F16-4A13-816F-F095B0FE0874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76124-7F61-4A2F-8E1D-5A361D9C7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DE86-0F16-4A13-816F-F095B0FE0874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76124-7F61-4A2F-8E1D-5A361D9C7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DE86-0F16-4A13-816F-F095B0FE0874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76124-7F61-4A2F-8E1D-5A361D9C7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DE86-0F16-4A13-816F-F095B0FE0874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2576124-7F61-4A2F-8E1D-5A361D9C7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DE86-0F16-4A13-816F-F095B0FE0874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76124-7F61-4A2F-8E1D-5A361D9C7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DE86-0F16-4A13-816F-F095B0FE0874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76124-7F61-4A2F-8E1D-5A361D9C7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DE86-0F16-4A13-816F-F095B0FE0874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76124-7F61-4A2F-8E1D-5A361D9C7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DE86-0F16-4A13-816F-F095B0FE0874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76124-7F61-4A2F-8E1D-5A361D9C7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DE86-0F16-4A13-816F-F095B0FE0874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76124-7F61-4A2F-8E1D-5A361D9C7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DE86-0F16-4A13-816F-F095B0FE0874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76124-7F61-4A2F-8E1D-5A361D9C7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66ADE86-0F16-4A13-816F-F095B0FE0874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2576124-7F61-4A2F-8E1D-5A361D9C7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928794" y="1142984"/>
            <a:ext cx="5429288" cy="214314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Найди  предметы в которых слышится  звук  </a:t>
            </a: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[</a:t>
            </a: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</a:t>
            </a: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]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rgbClr val="00206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j0113388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2357430"/>
            <a:ext cx="4097494" cy="2864362"/>
          </a:xfrm>
          <a:prstGeom prst="rect">
            <a:avLst/>
          </a:prstGeom>
        </p:spPr>
      </p:pic>
      <p:pic>
        <p:nvPicPr>
          <p:cNvPr id="5" name="Рисунок 4" descr="j0281031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124" y="2428868"/>
            <a:ext cx="3594336" cy="25632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N00275_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934" y="2285992"/>
            <a:ext cx="4268992" cy="2286016"/>
          </a:xfrm>
          <a:prstGeom prst="rect">
            <a:avLst/>
          </a:prstGeom>
        </p:spPr>
      </p:pic>
      <p:pic>
        <p:nvPicPr>
          <p:cNvPr id="3" name="Рисунок 2" descr="hh00744_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1928802"/>
            <a:ext cx="3336198" cy="31746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j0356161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2357430"/>
            <a:ext cx="3234347" cy="2595196"/>
          </a:xfrm>
          <a:prstGeom prst="rect">
            <a:avLst/>
          </a:prstGeom>
        </p:spPr>
      </p:pic>
      <p:pic>
        <p:nvPicPr>
          <p:cNvPr id="3" name="Рисунок 2" descr="an00714_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1714488"/>
            <a:ext cx="2313274" cy="3286148"/>
          </a:xfrm>
          <a:prstGeom prst="rect">
            <a:avLst/>
          </a:prstGeom>
        </p:spPr>
      </p:pic>
      <p:pic>
        <p:nvPicPr>
          <p:cNvPr id="4" name="Рисунок 3" descr="j0359855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00826" y="2071678"/>
            <a:ext cx="1961231" cy="314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H01918_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1500174"/>
            <a:ext cx="1812608" cy="3857652"/>
          </a:xfrm>
          <a:prstGeom prst="rect">
            <a:avLst/>
          </a:prstGeom>
        </p:spPr>
      </p:pic>
      <p:pic>
        <p:nvPicPr>
          <p:cNvPr id="3" name="Рисунок 2" descr="j0193616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7950" y="1714488"/>
            <a:ext cx="2286016" cy="3633465"/>
          </a:xfrm>
          <a:prstGeom prst="rect">
            <a:avLst/>
          </a:prstGeom>
        </p:spPr>
      </p:pic>
      <p:pic>
        <p:nvPicPr>
          <p:cNvPr id="4" name="Рисунок 3" descr="j0239493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42340" y="1285860"/>
            <a:ext cx="2358354" cy="39079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j0193234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428596" y="2428868"/>
            <a:ext cx="2164144" cy="1801356"/>
          </a:xfrm>
          <a:prstGeom prst="rect">
            <a:avLst/>
          </a:prstGeom>
        </p:spPr>
      </p:pic>
      <p:pic>
        <p:nvPicPr>
          <p:cNvPr id="3" name="Рисунок 2" descr="NA01530_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2143116"/>
            <a:ext cx="1428760" cy="2571768"/>
          </a:xfrm>
          <a:prstGeom prst="rect">
            <a:avLst/>
          </a:prstGeom>
        </p:spPr>
      </p:pic>
      <p:pic>
        <p:nvPicPr>
          <p:cNvPr id="5" name="Рисунок 4" descr="CG4D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43372" y="1785926"/>
            <a:ext cx="2428892" cy="2990004"/>
          </a:xfrm>
          <a:prstGeom prst="rect">
            <a:avLst/>
          </a:prstGeom>
        </p:spPr>
      </p:pic>
      <p:pic>
        <p:nvPicPr>
          <p:cNvPr id="6" name="Рисунок 5" descr="j0246099.w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60270" y="2857496"/>
            <a:ext cx="2148915" cy="1642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j0236666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786058"/>
            <a:ext cx="1714512" cy="2091600"/>
          </a:xfrm>
          <a:prstGeom prst="rect">
            <a:avLst/>
          </a:prstGeom>
        </p:spPr>
      </p:pic>
      <p:pic>
        <p:nvPicPr>
          <p:cNvPr id="3" name="Рисунок 2" descr="j0225120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071678"/>
            <a:ext cx="1570603" cy="3287750"/>
          </a:xfrm>
          <a:prstGeom prst="rect">
            <a:avLst/>
          </a:prstGeom>
        </p:spPr>
      </p:pic>
      <p:pic>
        <p:nvPicPr>
          <p:cNvPr id="4" name="Рисунок 3" descr="j0305321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71736" y="1785926"/>
            <a:ext cx="1857388" cy="3500462"/>
          </a:xfrm>
          <a:prstGeom prst="rect">
            <a:avLst/>
          </a:prstGeom>
        </p:spPr>
      </p:pic>
      <p:pic>
        <p:nvPicPr>
          <p:cNvPr id="5" name="Рисунок 4" descr="j0225168.w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57950" y="2428868"/>
            <a:ext cx="2286000" cy="2816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1142984"/>
            <a:ext cx="549163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66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Молодец!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0066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43174" y="5715016"/>
            <a:ext cx="399045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Составила логопед – Федосеева Н.В.</a:t>
            </a:r>
          </a:p>
          <a:p>
            <a:pPr algn="ctr"/>
            <a:r>
              <a:rPr lang="ru-RU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2012г.</a:t>
            </a:r>
            <a:endParaRPr lang="ru-RU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</TotalTime>
  <Words>19</Words>
  <Application>Microsoft Office PowerPoint</Application>
  <PresentationFormat>Экран (4:3)</PresentationFormat>
  <Paragraphs>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Найди  предметы в которых слышится  звук  [С]</dc:title>
  <dc:creator>Наденька</dc:creator>
  <cp:lastModifiedBy>Наденька</cp:lastModifiedBy>
  <cp:revision>3</cp:revision>
  <dcterms:created xsi:type="dcterms:W3CDTF">2011-03-24T09:09:14Z</dcterms:created>
  <dcterms:modified xsi:type="dcterms:W3CDTF">2012-02-07T08:48:57Z</dcterms:modified>
</cp:coreProperties>
</file>