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1" r:id="rId3"/>
    <p:sldId id="262" r:id="rId4"/>
    <p:sldId id="285" r:id="rId5"/>
    <p:sldId id="290" r:id="rId6"/>
    <p:sldId id="291" r:id="rId7"/>
    <p:sldId id="259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46" autoAdjust="0"/>
    <p:restoredTop sz="94660"/>
  </p:normalViewPr>
  <p:slideViewPr>
    <p:cSldViewPr>
      <p:cViewPr varScale="1">
        <p:scale>
          <a:sx n="68" d="100"/>
          <a:sy n="6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FEB04-805E-4539-8BD6-BBEAF54A44E8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467CA-A429-43BE-98BD-53E0D3D15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Дата, событие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Выбор</a:t>
            </a:r>
            <a:r>
              <a:rPr lang="ru-RU" baseline="0" dirty="0" smtClean="0"/>
              <a:t> темы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Страна здоровья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Добрые советы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Печатный двор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Свод правил ЗОЖ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ЗОЖ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работу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7CA-A429-43BE-98BD-53E0D3D157F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8.png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5.gif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3.gif"/><Relationship Id="rId5" Type="http://schemas.openxmlformats.org/officeDocument/2006/relationships/image" Target="../media/image22.wmf"/><Relationship Id="rId10" Type="http://schemas.openxmlformats.org/officeDocument/2006/relationships/image" Target="../media/image5.gif"/><Relationship Id="rId4" Type="http://schemas.openxmlformats.org/officeDocument/2006/relationships/image" Target="../media/image15.gif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NOTEBOK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11163"/>
            <a:ext cx="6143626" cy="644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STENOP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7166"/>
            <a:ext cx="480853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00430" y="785794"/>
            <a:ext cx="3714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CC"/>
                </a:solidFill>
                <a:latin typeface="Monotype Corsiva" pitchFamily="66" charset="0"/>
              </a:rPr>
              <a:t>День  нашего общения!</a:t>
            </a:r>
            <a:endParaRPr lang="ru-RU" sz="4000" b="1" i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Documents and Settings\Администратор\Мои документы\Мои рисунки\Организатор клипов (Microsoft)\0028301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433754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Oval 6"/>
          <p:cNvSpPr>
            <a:spLocks noChangeArrowheads="1"/>
          </p:cNvSpPr>
          <p:nvPr/>
        </p:nvSpPr>
        <p:spPr bwMode="auto">
          <a:xfrm>
            <a:off x="785786" y="1785926"/>
            <a:ext cx="914400" cy="914400"/>
          </a:xfrm>
          <a:prstGeom prst="ellipse">
            <a:avLst/>
          </a:prstGeom>
          <a:gradFill rotWithShape="1">
            <a:gsLst>
              <a:gs pos="0">
                <a:srgbClr val="66FF66">
                  <a:gamma/>
                  <a:shade val="76078"/>
                  <a:invGamma/>
                </a:srgbClr>
              </a:gs>
              <a:gs pos="50000">
                <a:srgbClr val="66FF66"/>
              </a:gs>
              <a:gs pos="100000">
                <a:srgbClr val="66FF66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51" name="Oval 7"/>
          <p:cNvSpPr>
            <a:spLocks noChangeArrowheads="1"/>
          </p:cNvSpPr>
          <p:nvPr/>
        </p:nvSpPr>
        <p:spPr bwMode="auto">
          <a:xfrm>
            <a:off x="1928794" y="1857364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>
                  <a:gamma/>
                  <a:shade val="56078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56078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53" name="Oval 9"/>
          <p:cNvSpPr>
            <a:spLocks noChangeArrowheads="1"/>
          </p:cNvSpPr>
          <p:nvPr/>
        </p:nvSpPr>
        <p:spPr bwMode="auto">
          <a:xfrm>
            <a:off x="1857356" y="3643314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Ж</a:t>
            </a:r>
          </a:p>
        </p:txBody>
      </p:sp>
      <p:sp>
        <p:nvSpPr>
          <p:cNvPr id="108554" name="Oval 10"/>
          <p:cNvSpPr>
            <a:spLocks noChangeArrowheads="1"/>
          </p:cNvSpPr>
          <p:nvPr/>
        </p:nvSpPr>
        <p:spPr bwMode="auto">
          <a:xfrm>
            <a:off x="714348" y="3714752"/>
            <a:ext cx="914400" cy="9144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!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56" name="Oval 12"/>
          <p:cNvSpPr>
            <a:spLocks noChangeArrowheads="1"/>
          </p:cNvSpPr>
          <p:nvPr/>
        </p:nvSpPr>
        <p:spPr bwMode="auto">
          <a:xfrm>
            <a:off x="142844" y="271462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</a:t>
            </a:r>
            <a:endParaRPr lang="ru-RU" sz="48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57" name="Oval 13"/>
          <p:cNvSpPr>
            <a:spLocks noChangeArrowheads="1"/>
          </p:cNvSpPr>
          <p:nvPr/>
        </p:nvSpPr>
        <p:spPr bwMode="auto">
          <a:xfrm>
            <a:off x="6786578" y="1285860"/>
            <a:ext cx="914400" cy="914400"/>
          </a:xfrm>
          <a:prstGeom prst="ellipse">
            <a:avLst/>
          </a:prstGeom>
          <a:gradFill rotWithShape="1">
            <a:gsLst>
              <a:gs pos="0">
                <a:srgbClr val="66FF33">
                  <a:gamma/>
                  <a:shade val="46275"/>
                  <a:invGamma/>
                </a:srgbClr>
              </a:gs>
              <a:gs pos="5000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58" name="Oval 14"/>
          <p:cNvSpPr>
            <a:spLocks noChangeArrowheads="1"/>
          </p:cNvSpPr>
          <p:nvPr/>
        </p:nvSpPr>
        <p:spPr bwMode="auto">
          <a:xfrm>
            <a:off x="7500958" y="1571612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60" name="Oval 16"/>
          <p:cNvSpPr>
            <a:spLocks noChangeArrowheads="1"/>
          </p:cNvSpPr>
          <p:nvPr/>
        </p:nvSpPr>
        <p:spPr bwMode="auto">
          <a:xfrm>
            <a:off x="5929322" y="1285860"/>
            <a:ext cx="914400" cy="914400"/>
          </a:xfrm>
          <a:prstGeom prst="ellipse">
            <a:avLst/>
          </a:prstGeom>
          <a:gradFill rotWithShape="1">
            <a:gsLst>
              <a:gs pos="0">
                <a:srgbClr val="E55DC8">
                  <a:gamma/>
                  <a:shade val="46275"/>
                  <a:invGamma/>
                </a:srgbClr>
              </a:gs>
              <a:gs pos="50000">
                <a:srgbClr val="E55DC8"/>
              </a:gs>
              <a:gs pos="100000">
                <a:srgbClr val="E55DC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</a:t>
            </a:r>
            <a:endParaRPr lang="ru-RU" sz="4800" b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561" name="Oval 17"/>
          <p:cNvSpPr>
            <a:spLocks noChangeArrowheads="1"/>
          </p:cNvSpPr>
          <p:nvPr/>
        </p:nvSpPr>
        <p:spPr bwMode="auto">
          <a:xfrm>
            <a:off x="5214942" y="1500174"/>
            <a:ext cx="914400" cy="914400"/>
          </a:xfrm>
          <a:prstGeom prst="ellipse">
            <a:avLst/>
          </a:prstGeom>
          <a:gradFill rotWithShape="1">
            <a:gsLst>
              <a:gs pos="0">
                <a:srgbClr val="DC7C12">
                  <a:gamma/>
                  <a:shade val="46275"/>
                  <a:invGamma/>
                </a:srgbClr>
              </a:gs>
              <a:gs pos="50000">
                <a:srgbClr val="DC7C12"/>
              </a:gs>
              <a:gs pos="100000">
                <a:srgbClr val="DC7C1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</a:t>
            </a:r>
            <a:endParaRPr lang="ru-RU" sz="48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7715272" y="235743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</a:t>
            </a:r>
            <a:endParaRPr lang="ru-RU" sz="4800" b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7786710" y="3214686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ь</a:t>
            </a:r>
            <a:endParaRPr lang="ru-RU" sz="48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358082" y="3929066"/>
            <a:ext cx="914400" cy="914400"/>
          </a:xfrm>
          <a:prstGeom prst="ellipse">
            <a:avLst/>
          </a:prstGeom>
          <a:gradFill rotWithShape="1">
            <a:gsLst>
              <a:gs pos="0">
                <a:srgbClr val="E55DC8">
                  <a:gamma/>
                  <a:shade val="46275"/>
                  <a:invGamma/>
                </a:srgbClr>
              </a:gs>
              <a:gs pos="50000">
                <a:srgbClr val="E55DC8"/>
              </a:gs>
              <a:gs pos="100000">
                <a:srgbClr val="E55DC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е</a:t>
            </a:r>
            <a:endParaRPr lang="ru-RU" sz="4800" b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2500298" y="2786058"/>
            <a:ext cx="914400" cy="914400"/>
          </a:xfrm>
          <a:prstGeom prst="ellipse">
            <a:avLst/>
          </a:prstGeom>
          <a:gradFill rotWithShape="1">
            <a:gsLst>
              <a:gs pos="0">
                <a:srgbClr val="FADDA4">
                  <a:gamma/>
                  <a:shade val="46275"/>
                  <a:invGamma/>
                </a:srgbClr>
              </a:gs>
              <a:gs pos="50000">
                <a:srgbClr val="FADDA4"/>
              </a:gs>
              <a:gs pos="100000">
                <a:srgbClr val="FADDA4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4714876" y="2143116"/>
            <a:ext cx="914400" cy="914400"/>
          </a:xfrm>
          <a:prstGeom prst="ellipse">
            <a:avLst/>
          </a:prstGeom>
          <a:gradFill rotWithShape="1">
            <a:gsLst>
              <a:gs pos="0">
                <a:srgbClr val="FADDA4">
                  <a:gamma/>
                  <a:shade val="46275"/>
                  <a:invGamma/>
                </a:srgbClr>
              </a:gs>
              <a:gs pos="50000">
                <a:srgbClr val="FADDA4"/>
              </a:gs>
              <a:gs pos="100000">
                <a:srgbClr val="FADDA4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21" name="Picture 2" descr="E:\Документы\Мама\солнце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56743">
            <a:off x="930842" y="2366312"/>
            <a:ext cx="1573450" cy="1578657"/>
          </a:xfrm>
          <a:prstGeom prst="rect">
            <a:avLst/>
          </a:prstGeom>
        </p:spPr>
      </p:pic>
      <p:pic>
        <p:nvPicPr>
          <p:cNvPr id="1027" name="Picture 3" descr="C:\Documents and Settings\Администратор\Мои документы\Мои рисунки\Организатор клипов (Microsoft)\0004373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02576" y="3643315"/>
            <a:ext cx="2502862" cy="3214686"/>
          </a:xfrm>
          <a:prstGeom prst="rect">
            <a:avLst/>
          </a:prstGeom>
          <a:noFill/>
        </p:spPr>
      </p:pic>
      <p:pic>
        <p:nvPicPr>
          <p:cNvPr id="24" name="Picture 7" descr="2862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500042"/>
            <a:ext cx="217407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E:\Документы\Мама\солнце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56743">
            <a:off x="5860064" y="2430043"/>
            <a:ext cx="1573450" cy="1578657"/>
          </a:xfrm>
          <a:prstGeom prst="rect">
            <a:avLst/>
          </a:prstGeom>
        </p:spPr>
      </p:pic>
      <p:sp>
        <p:nvSpPr>
          <p:cNvPr id="20" name="Oval 13"/>
          <p:cNvSpPr>
            <a:spLocks noChangeArrowheads="1"/>
          </p:cNvSpPr>
          <p:nvPr/>
        </p:nvSpPr>
        <p:spPr bwMode="auto">
          <a:xfrm>
            <a:off x="6572264" y="4357694"/>
            <a:ext cx="914400" cy="914400"/>
          </a:xfrm>
          <a:prstGeom prst="ellipse">
            <a:avLst/>
          </a:prstGeom>
          <a:gradFill rotWithShape="1">
            <a:gsLst>
              <a:gs pos="0">
                <a:srgbClr val="66FF33">
                  <a:gamma/>
                  <a:shade val="46275"/>
                  <a:invGamma/>
                </a:srgbClr>
              </a:gs>
              <a:gs pos="5000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5715008" y="4286256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е</a:t>
            </a:r>
            <a:endParaRPr lang="ru-RU" sz="4800" b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4929190" y="378619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4572000" y="3000372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</a:t>
            </a:r>
            <a:endParaRPr lang="ru-RU" sz="48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" dur="500" autoRev="1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animClr clrSpc="rgb" dir="cw">
                                      <p:cBhvr>
                                        <p:cTn id="10" dur="500" autoRev="1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" dur="500" autoRev="1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autoRev="1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7" dur="500" autoRev="1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autoRev="1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9" dur="500" autoRev="1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autoRev="1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680C2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680C2"/>
                                      </p:to>
                                    </p:animClr>
                                    <p:set>
                                      <p:cBhvr>
                                        <p:cTn id="38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5" dur="500" autoRev="1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autoRev="1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autoRev="1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4" dur="500" autoRev="1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CC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autoRev="1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CC"/>
                                      </p:to>
                                    </p:animClr>
                                    <p:set>
                                      <p:cBhvr>
                                        <p:cTn id="56" dur="500" autoRev="1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680C2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680C2"/>
                                      </p:to>
                                    </p:animClr>
                                    <p:set>
                                      <p:cBhvr>
                                        <p:cTn id="66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500" autoRev="1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animClr clrSpc="rgb" dir="cw">
                                      <p:cBhvr>
                                        <p:cTn id="74" dur="500" autoRev="1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FF"/>
                                      </p:to>
                                    </p:animClr>
                                    <p:set>
                                      <p:cBhvr>
                                        <p:cTn id="75" dur="500" autoRev="1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autoRev="1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autoRev="1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autoRev="1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84" dur="500" autoRev="1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autoRev="1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500" autoRev="1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 dir="cw">
                                      <p:cBhvr>
                                        <p:cTn id="92" dur="500" autoRev="1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93" dur="500" autoRev="1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autoRev="1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animClr clrSpc="rgb" dir="cw">
                                      <p:cBhvr>
                                        <p:cTn id="110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14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animClr clrSpc="rgb" dir="cw">
                                      <p:cBhvr>
                                        <p:cTn id="119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set>
                                      <p:cBhvr>
                                        <p:cTn id="120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000"/>
                            </p:stCondLst>
                            <p:childTnLst>
                              <p:par>
                                <p:cTn id="12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animClr clrSpc="rgb" dir="cw">
                                      <p:cBhvr>
                                        <p:cTn id="128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29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000"/>
                            </p:stCondLst>
                            <p:childTnLst>
                              <p:par>
                                <p:cTn id="132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 dir="cw">
                                      <p:cBhvr>
                                        <p:cTn id="137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138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000"/>
                            </p:stCondLst>
                            <p:childTnLst>
                              <p:par>
                                <p:cTn id="14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animClr clrSpc="rgb" dir="cw">
                                      <p:cBhvr>
                                        <p:cTn id="146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DA4"/>
                                      </p:to>
                                    </p:animClr>
                                    <p:set>
                                      <p:cBhvr>
                                        <p:cTn id="147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5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155" dur="5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56" dur="5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50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9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animClr clrSpc="rgb" dir="cw">
                                      <p:cBhvr>
                                        <p:cTn id="164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5DC8"/>
                                      </p:to>
                                    </p:animClr>
                                    <p:set>
                                      <p:cBhvr>
                                        <p:cTn id="165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  <p:bldP spid="108550" grpId="1" animBg="1"/>
      <p:bldP spid="108551" grpId="0" animBg="1"/>
      <p:bldP spid="108551" grpId="1" animBg="1"/>
      <p:bldP spid="108553" grpId="0" animBg="1"/>
      <p:bldP spid="108553" grpId="1" animBg="1"/>
      <p:bldP spid="108554" grpId="0" animBg="1"/>
      <p:bldP spid="108554" grpId="1" animBg="1"/>
      <p:bldP spid="108556" grpId="0" animBg="1"/>
      <p:bldP spid="108556" grpId="1" animBg="1"/>
      <p:bldP spid="108557" grpId="0" animBg="1"/>
      <p:bldP spid="108557" grpId="1" animBg="1"/>
      <p:bldP spid="108558" grpId="0" animBg="1"/>
      <p:bldP spid="108558" grpId="1" animBg="1"/>
      <p:bldP spid="108560" grpId="0" animBg="1"/>
      <p:bldP spid="108560" grpId="1" animBg="1"/>
      <p:bldP spid="108561" grpId="0" animBg="1"/>
      <p:bldP spid="10856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30" name="Picture 10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7534" name="WordArt 14"/>
          <p:cNvSpPr>
            <a:spLocks noChangeArrowheads="1" noChangeShapeType="1" noTextEdit="1"/>
          </p:cNvSpPr>
          <p:nvPr/>
        </p:nvSpPr>
        <p:spPr bwMode="auto">
          <a:xfrm>
            <a:off x="1000100" y="285728"/>
            <a:ext cx="7500990" cy="18002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11595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FF">
                        <a:gamma/>
                        <a:shade val="46275"/>
                        <a:invGamma/>
                      </a:srgbClr>
                    </a:gs>
                    <a:gs pos="50000">
                      <a:srgbClr val="0000FF"/>
                    </a:gs>
                    <a:gs pos="100000">
                      <a:srgbClr val="0000FF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atin typeface="Georgia"/>
              </a:rPr>
              <a:t>Страна здоровья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FF">
                      <a:gamma/>
                      <a:shade val="46275"/>
                      <a:invGamma/>
                    </a:srgbClr>
                  </a:gs>
                  <a:gs pos="5000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atin typeface="Georgia"/>
            </a:endParaRPr>
          </a:p>
        </p:txBody>
      </p:sp>
      <p:pic>
        <p:nvPicPr>
          <p:cNvPr id="6" name="Picture 2" descr="E:\Документы\Мама\солнце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156743">
            <a:off x="-69290" y="-141726"/>
            <a:ext cx="1573450" cy="1578657"/>
          </a:xfrm>
          <a:prstGeom prst="rect">
            <a:avLst/>
          </a:prstGeom>
        </p:spPr>
      </p:pic>
      <p:pic>
        <p:nvPicPr>
          <p:cNvPr id="14" name="Picture 4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5286388"/>
            <a:ext cx="1480466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Photo%2000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07181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a35e23c2754f8e07c2c5670ed8773e9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5214950"/>
            <a:ext cx="194232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tanec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285784" y="2071678"/>
            <a:ext cx="1982373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6" descr="bird14-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7816544">
            <a:off x="7440839" y="679310"/>
            <a:ext cx="137318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8299909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43042" y="4572008"/>
            <a:ext cx="1500198" cy="160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 descr="disney10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500702"/>
            <a:ext cx="113133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73de4174d1f7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58148" y="5315415"/>
            <a:ext cx="1285853" cy="154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9" dur="2000" fill="hold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4" grpId="0" animBg="1"/>
      <p:bldP spid="10753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76997">
            <a:off x="5224811" y="5558347"/>
            <a:ext cx="389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Чтоб здоровье сохранить,</a:t>
            </a:r>
            <a:b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Организм свой укрепить,</a:t>
            </a:r>
            <a:b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Знаешь ты и знаю я</a:t>
            </a:r>
            <a:b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Должен быть режим у дня.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20657105">
            <a:off x="116399" y="5182558"/>
            <a:ext cx="3071802" cy="128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Есть еще совет такой 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Чисти зубки, руки мой!!!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 врачах тогда забудешь,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здоровеньким ты будешь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br>
              <a:rPr lang="ru-RU" sz="1400" dirty="0" smtClean="0">
                <a:solidFill>
                  <a:srgbClr val="FF0000"/>
                </a:solidFill>
              </a:rPr>
            </a:br>
            <a:endParaRPr lang="ru-RU" sz="1400" dirty="0" smtClean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27722" y="0"/>
            <a:ext cx="30162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Чтобы ни один микроб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Не попал случайно в рот,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Руки мыть перед едой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Нужно мылом и водой.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1205943">
            <a:off x="58672" y="2955932"/>
            <a:ext cx="3039337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Кушать овощи и фрукты,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Рыбу, молокопродукты -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Вот полезная еда,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Витаминами полна!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378364">
            <a:off x="5981377" y="2770804"/>
            <a:ext cx="307181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66"/>
                </a:solidFill>
              </a:rPr>
              <a:t>Чтоб успешно развиваться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Нужно спортом заниматься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От занятий физкультурой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Будет стройная фигура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21053672">
            <a:off x="2860754" y="747087"/>
            <a:ext cx="3217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Чтоб здоровым быть сполна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Физкультура всем нужна.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Для начала по порядку -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Утром сделаем зарядку!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44" y="1643050"/>
            <a:ext cx="3143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Закаляйся, и тогда</a:t>
            </a:r>
            <a:br>
              <a:rPr lang="ru-RU" b="1" dirty="0" smtClean="0"/>
            </a:br>
            <a:r>
              <a:rPr lang="ru-RU" b="1" dirty="0" smtClean="0"/>
              <a:t>Не страшна тебе хандра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662142">
            <a:off x="2373787" y="4341175"/>
            <a:ext cx="2928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На прогулку выходи,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Свежим воздухом дыши.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Только помни при уходе: 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Одеваться по погоде!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9118033">
            <a:off x="-339926" y="1299552"/>
            <a:ext cx="4143388" cy="541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Не дадим им себя победить,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мире здоровом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хотим все мы жить.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4143380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Жизнь людей из-за вина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опасна, и трудна.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Сигареты — никотин,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враг всему номер один!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2428868"/>
            <a:ext cx="6000792" cy="230832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 вам добрые советы,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них и спрятаны секреты,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здоровье сохранить.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Научись его ценить!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71480"/>
            <a:ext cx="6643734" cy="19288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Печатный двор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Администратор\Мои документы\Мои рисунки\Организатор клипов (Microsoft)\0028303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785794"/>
            <a:ext cx="1888712" cy="1670288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Мои документы\Мои рисунки\Организатор клипов (Microsoft)\00284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0432" y="2643182"/>
            <a:ext cx="3503568" cy="3357586"/>
          </a:xfrm>
          <a:prstGeom prst="rect">
            <a:avLst/>
          </a:prstGeom>
          <a:noFill/>
        </p:spPr>
      </p:pic>
      <p:pic>
        <p:nvPicPr>
          <p:cNvPr id="6" name="Picture 6" descr="gutenber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14620"/>
            <a:ext cx="3325507" cy="335758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2" descr="C:\Users\u\Desktop\Богомолов\019_46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5000637"/>
            <a:ext cx="2712080" cy="18573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71480"/>
            <a:ext cx="9144000" cy="20717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Свод правил ЗОЖ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Администратор\Мои документы\Мои рисунки\Организатор клипов (Microsoft)\0035449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500306"/>
            <a:ext cx="4561043" cy="3487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 txBox="1">
            <a:spLocks noChangeArrowheads="1"/>
          </p:cNvSpPr>
          <p:nvPr/>
        </p:nvSpPr>
        <p:spPr>
          <a:xfrm>
            <a:off x="357158" y="2000240"/>
            <a:ext cx="7858180" cy="4572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Соблюдение режима дня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Соблюдение гигиены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Правильное питание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Занятие спортом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Закаливающие процедуры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заводи вредных привычек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Укрепляй иммунитет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Rectangle 4"/>
          <p:cNvSpPr txBox="1">
            <a:spLocks noChangeArrowheads="1"/>
          </p:cNvSpPr>
          <p:nvPr/>
        </p:nvSpPr>
        <p:spPr>
          <a:xfrm>
            <a:off x="0" y="0"/>
            <a:ext cx="91440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Deflate">
              <a:avLst/>
            </a:prstTxWarp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Правила здорового образа жизни</a:t>
            </a:r>
          </a:p>
        </p:txBody>
      </p:sp>
      <p:pic>
        <p:nvPicPr>
          <p:cNvPr id="34" name="Picture 7" descr="disney10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1857364"/>
            <a:ext cx="1071570" cy="128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500692" y="2928934"/>
            <a:ext cx="133030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 descr="C:\Documents and Settings\Администратор\Мои документы\Мои рисунки\Организатор клипов (Microsoft)\0029699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3286124"/>
            <a:ext cx="1214446" cy="1071570"/>
          </a:xfrm>
          <a:prstGeom prst="rect">
            <a:avLst/>
          </a:prstGeom>
          <a:noFill/>
        </p:spPr>
      </p:pic>
      <p:pic>
        <p:nvPicPr>
          <p:cNvPr id="37" name="Picture 13" descr="fish2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3970024"/>
            <a:ext cx="1785918" cy="84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Documents and Settings\Администратор\Мои документы\Мои рисунки\Организатор клипов (Microsoft)\0033698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4929198"/>
            <a:ext cx="857256" cy="857256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Мои документы\Мои рисунки\Организатор клипов (Microsoft)\00433218.jpg"/>
          <p:cNvPicPr>
            <a:picLocks noChangeAspect="1" noChangeArrowheads="1"/>
          </p:cNvPicPr>
          <p:nvPr/>
        </p:nvPicPr>
        <p:blipFill>
          <a:blip r:embed="rId9" cstate="print"/>
          <a:srcRect l="3125" t="5357" r="3125" b="5357"/>
          <a:stretch>
            <a:fillRect/>
          </a:stretch>
        </p:blipFill>
        <p:spPr bwMode="auto">
          <a:xfrm>
            <a:off x="5429256" y="5650382"/>
            <a:ext cx="928694" cy="884470"/>
          </a:xfrm>
          <a:prstGeom prst="ellipse">
            <a:avLst/>
          </a:prstGeom>
          <a:noFill/>
        </p:spPr>
      </p:pic>
      <p:pic>
        <p:nvPicPr>
          <p:cNvPr id="40" name="Picture 2" descr="E:\Документы\Мама\солнце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>
          <a:xfrm rot="1156743">
            <a:off x="6032066" y="1136528"/>
            <a:ext cx="1418217" cy="14229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5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E:\Документы\Мама\ель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7145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 descr="newy39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86250"/>
            <a:ext cx="1928813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142875"/>
            <a:ext cx="73580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</a:p>
          <a:p>
            <a:r>
              <a:rPr lang="ru-RU" sz="6600" b="1" dirty="0">
                <a:solidFill>
                  <a:srgbClr val="FF0000"/>
                </a:solidFill>
                <a:latin typeface="Monotype Corsiva" pitchFamily="66" charset="0"/>
              </a:rPr>
              <a:t>за работу!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129</Words>
  <PresentationFormat>Экран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Ириска</cp:lastModifiedBy>
  <cp:revision>59</cp:revision>
  <dcterms:modified xsi:type="dcterms:W3CDTF">2011-01-11T14:41:32Z</dcterms:modified>
</cp:coreProperties>
</file>