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60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1FBA1-BB8A-4AFC-B776-A0BF7D2A981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860A-7DB3-4DD5-ABB1-7B78B6BD2D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56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3860A-7DB3-4DD5-ABB1-7B78B6BD2DE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38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12492A4-C3CE-43E8-8191-0EB68882BEDB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92EBD4F-0183-4787-915B-A837044DEDC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ousosh12.far.ru/images/MenuRis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051720" y="476672"/>
            <a:ext cx="5554980" cy="196291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Памятка для родителей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0023" y="4725144"/>
            <a:ext cx="3188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Составила 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СОШ №28</a:t>
            </a:r>
          </a:p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Синёва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О.Г.</a:t>
            </a:r>
          </a:p>
        </p:txBody>
      </p:sp>
      <p:pic>
        <p:nvPicPr>
          <p:cNvPr id="1026" name="Picture 2" descr="C:\Documents and Settings\Татьяна\Рабочий стол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417646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34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2984" y="688546"/>
            <a:ext cx="443712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/>
              <a:t>Памятка-совет </a:t>
            </a:r>
            <a:br>
              <a:rPr lang="ru-RU" sz="4000" dirty="0" smtClean="0"/>
            </a:br>
            <a:r>
              <a:rPr lang="ru-RU" sz="4000" dirty="0" smtClean="0"/>
              <a:t>родителям</a:t>
            </a:r>
            <a:endParaRPr lang="ru-RU" sz="40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9512" y="1434843"/>
            <a:ext cx="885698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Завтра, когда Ваш ребенок проснется, скажите ему: «Доброе утро!» и …. не ждите ответа. Начните день бодро, а не с замечаний и ссор.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Когда Вы браните ребенка, не употребляйте слов «Ты всегда», «Ты вообще», «Вечно ты…». Ваш ребенок вообще и всегда хорош, он лишь сегодня сделал что-то не так. Об этом и скажите ему.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Не расставайтесь с ребенком в ссоре. Сначала помиритесь, а потом идите по своим делам.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Обычно, когда ребенок возвращается из школы, его спрашивают: «Тебя вызывали? Какую отметку получил?» Лучше спросите его: «Что сегодня было интересного?»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Старайтесь, чтобы ребенок был привязан к дому, к тем четырем стенам, в которых живет семья. Возвращаясь домой, не забывайте сказать: «А все-таки, как хорошо у нас дома!»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Когда Вам хочется сказать ребенку: «Не лги, не ври, не обманывай!», скажите лучше: «Не обманывай», А еще лучше улыбнитесь: «Кажется кто-то говорит неправду».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Внушайте ребенку давно известную формулу психического здоровья: «Ты хорош, но не лучше других!».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Татьяна\Рабочий стол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664296" cy="139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1476073"/>
            <a:ext cx="892899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Мы, взрослые, ночью отдыхаем, а ребенок – работает, он растет. Когда он встанет, хорошо покормите его перед школой.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Когда ребенок выходит из дому, обязательно проводите его до дверей и скажите на дорогу: «Не торопись, будь осторожен». Это надо повторять столько раз, сколько ребенок выходит из дому.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Когда сын или дочь возвращаются, встречайте их у дверей. Ребенок должен знать, что Вы рады его возвращению, даже если он провинился.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Ни при каких обстоятельствах не заглядывайте в портфель и карман ребенка, даже если вам кажется, что Вы все должны знать о своих детях.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Как бы Вы не устали, постарайтесь поменьше жаловаться детям. Жалуясь, Вы учите их жаловаться, а не жалеть. Попытайтесь вызвать жалось у ребенка не к себе, а к другим людям, родным и незнакомым.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 спорах с сыном или дочерью хоть иногда уступайте, чтобы им не казалось, что они вечно неправы. Эти Вы научите уступать, признавать ошибки и поражения.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55976" y="620688"/>
            <a:ext cx="443712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/>
              <a:t>Памятка-совет </a:t>
            </a:r>
            <a:br>
              <a:rPr lang="ru-RU" sz="4000" dirty="0" smtClean="0"/>
            </a:br>
            <a:r>
              <a:rPr lang="ru-RU" sz="4000" dirty="0" smtClean="0"/>
              <a:t>родителям</a:t>
            </a:r>
            <a:endParaRPr lang="ru-RU" sz="4000" dirty="0"/>
          </a:p>
        </p:txBody>
      </p:sp>
      <p:pic>
        <p:nvPicPr>
          <p:cNvPr id="3074" name="Picture 2" descr="C:\Documents and Settings\Татьяна\Рабочий стол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6" y="260648"/>
            <a:ext cx="31683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7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27584" y="675711"/>
            <a:ext cx="3816424" cy="928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 заповедей 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798658"/>
            <a:ext cx="925252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– это праздник, который всегда с Вами!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ждите, что Ваш ребенок будет таким, как Вы, или таким, так Вы хотите. Помогите ему стать не Вами, а собой.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Не требуйте от ребенка платы за всё, что Вы для него сделали. Вы дали ему жизнь – как он может отблагодарить Вас? Он даст жизнь другому, тот третьему, и это необратимый закон благодарности.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Не вымещайте на ребенке свои обиды, чтобы в старости не есть горький хлеб. Ибо, «что посеешь, то и пожнёшь».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Не относитесь к его проблемам свысока. Жизнь дана каждому по силам, и будьте уверены – ему она тяжела не меньше, чем Вам, а может быть, и больше, поскольку у него нет опыта.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Не унижайте!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Не забывайте, что самые важные встречи человека – это его встречи с детьми. Обращайте больше внимания на них – мы никогда не можем знать, кого мы встречаем в ребёнке.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Не казните себя, если не можете сделать что-то для своего ребёнка. Ругайте себя, если можете, но не делаете. Помните: для ребенка сделано недостаточно, если не сделано всё.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Ребенок – это та драгоценная чаша, которую Жизнь дала Вам на хранение и развитие в нём творческого огня.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Умейте любить чужого ребёнка. Никогда не делайте чужому то, что не хотели бы, чтобы сделали Вашему.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Любите своего ребёнка любым – неталантливым, неудачливым, взрослым. Общаясь с ним, радуйтесь, потому что ребёнок – это праздник, который пока с Вами! 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Татьяна\Рабочий стол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6866"/>
            <a:ext cx="3384376" cy="161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9512" y="404664"/>
            <a:ext cx="5166898" cy="734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хорошего тона во время беседы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амятки для родител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6410" y="3097999"/>
            <a:ext cx="342443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9278" y="1412776"/>
            <a:ext cx="849694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Надеюсь, эти правила этикета, с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ашей помощью, будут усвоены детьми.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они знают, что во время беседы неприлично: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говорить о человеке в его отсутствии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выпячивать своё «Я»;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шептаться в компании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прерывать разговор (если нужно что-то срочно спросить, то следует перед этим   извиниться);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разговаривать с дальнего расстояния: через стол, через коридор, через улицу;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во время беседы смотреть на потолок, в сторону, на часы.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2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491880" y="548680"/>
            <a:ext cx="4752528" cy="1020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Наказывая ребёнка,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пожалуйста,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помните: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Татьяна\Рабочий стол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89" y="149524"/>
            <a:ext cx="3215876" cy="173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1988" y="1779687"/>
            <a:ext cx="90364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Гораздо большей воспитательной силой обладает прощение проступка, а наказание освобождает от мук совести.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Правом наказания в семье должен пользоваться один человек, наиболее уважаемый, любимый ребёнком.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Наказывать следует за проступок, а не потому, что у вас плохое настроение.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Не стоит читать длинных нотаций.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Не нужно впоследствии напоминать о проступке.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Нельзя пугать ребёнка бабой Ягой, милиционером, волком.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Не стоит всегда наказывать ребёнка после проступка сразу. Иногда лучше сказать: «Хорошо, я подумаю до завтра, как с тобой поступить».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Разговор о проступке следует вести только наедине.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-main-pic" descr="Картинка 38 из 38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05064"/>
            <a:ext cx="2047875" cy="136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99885865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684076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65837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Всё в ваших руках!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98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картинки для уроков\1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8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75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</TotalTime>
  <Words>825</Words>
  <Application>Microsoft Office PowerPoint</Application>
  <PresentationFormat>Экран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Памятка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</dc:title>
  <dc:creator>Татьяна</dc:creator>
  <cp:lastModifiedBy>Татьяна</cp:lastModifiedBy>
  <cp:revision>4</cp:revision>
  <dcterms:created xsi:type="dcterms:W3CDTF">2012-02-07T12:22:41Z</dcterms:created>
  <dcterms:modified xsi:type="dcterms:W3CDTF">2012-02-07T12:54:57Z</dcterms:modified>
</cp:coreProperties>
</file>