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9" r:id="rId1"/>
    <p:sldMasterId id="2147483813" r:id="rId2"/>
    <p:sldMasterId id="2147483825" r:id="rId3"/>
    <p:sldMasterId id="2147483837" r:id="rId4"/>
  </p:sldMasterIdLst>
  <p:notesMasterIdLst>
    <p:notesMasterId r:id="rId94"/>
  </p:notesMasterIdLst>
  <p:sldIdLst>
    <p:sldId id="305" r:id="rId5"/>
    <p:sldId id="259" r:id="rId6"/>
    <p:sldId id="257" r:id="rId7"/>
    <p:sldId id="260" r:id="rId8"/>
    <p:sldId id="355" r:id="rId9"/>
    <p:sldId id="395" r:id="rId10"/>
    <p:sldId id="356" r:id="rId11"/>
    <p:sldId id="342" r:id="rId12"/>
    <p:sldId id="357" r:id="rId13"/>
    <p:sldId id="263" r:id="rId14"/>
    <p:sldId id="264" r:id="rId15"/>
    <p:sldId id="358" r:id="rId16"/>
    <p:sldId id="267" r:id="rId17"/>
    <p:sldId id="268" r:id="rId18"/>
    <p:sldId id="362" r:id="rId19"/>
    <p:sldId id="396" r:id="rId20"/>
    <p:sldId id="375" r:id="rId21"/>
    <p:sldId id="341" r:id="rId22"/>
    <p:sldId id="369" r:id="rId23"/>
    <p:sldId id="397" r:id="rId24"/>
    <p:sldId id="378" r:id="rId25"/>
    <p:sldId id="376" r:id="rId26"/>
    <p:sldId id="379" r:id="rId27"/>
    <p:sldId id="380" r:id="rId28"/>
    <p:sldId id="309" r:id="rId29"/>
    <p:sldId id="310" r:id="rId30"/>
    <p:sldId id="381" r:id="rId31"/>
    <p:sldId id="398" r:id="rId32"/>
    <p:sldId id="383" r:id="rId33"/>
    <p:sldId id="399" r:id="rId34"/>
    <p:sldId id="385" r:id="rId35"/>
    <p:sldId id="386" r:id="rId36"/>
    <p:sldId id="387" r:id="rId37"/>
    <p:sldId id="394" r:id="rId38"/>
    <p:sldId id="389" r:id="rId39"/>
    <p:sldId id="390" r:id="rId40"/>
    <p:sldId id="391" r:id="rId41"/>
    <p:sldId id="392" r:id="rId42"/>
    <p:sldId id="393" r:id="rId43"/>
    <p:sldId id="311" r:id="rId44"/>
    <p:sldId id="312" r:id="rId45"/>
    <p:sldId id="372" r:id="rId46"/>
    <p:sldId id="373" r:id="rId47"/>
    <p:sldId id="403" r:id="rId48"/>
    <p:sldId id="404" r:id="rId49"/>
    <p:sldId id="400" r:id="rId50"/>
    <p:sldId id="367" r:id="rId51"/>
    <p:sldId id="455" r:id="rId52"/>
    <p:sldId id="456" r:id="rId53"/>
    <p:sldId id="402" r:id="rId54"/>
    <p:sldId id="406" r:id="rId55"/>
    <p:sldId id="365" r:id="rId56"/>
    <p:sldId id="407" r:id="rId57"/>
    <p:sldId id="408" r:id="rId58"/>
    <p:sldId id="409" r:id="rId59"/>
    <p:sldId id="410" r:id="rId60"/>
    <p:sldId id="413" r:id="rId61"/>
    <p:sldId id="411" r:id="rId62"/>
    <p:sldId id="412" r:id="rId63"/>
    <p:sldId id="451" r:id="rId64"/>
    <p:sldId id="435" r:id="rId65"/>
    <p:sldId id="432" r:id="rId66"/>
    <p:sldId id="433" r:id="rId67"/>
    <p:sldId id="436" r:id="rId68"/>
    <p:sldId id="437" r:id="rId69"/>
    <p:sldId id="450" r:id="rId70"/>
    <p:sldId id="439" r:id="rId71"/>
    <p:sldId id="440" r:id="rId72"/>
    <p:sldId id="441" r:id="rId73"/>
    <p:sldId id="442" r:id="rId74"/>
    <p:sldId id="443" r:id="rId75"/>
    <p:sldId id="444" r:id="rId76"/>
    <p:sldId id="445" r:id="rId77"/>
    <p:sldId id="446" r:id="rId78"/>
    <p:sldId id="447" r:id="rId79"/>
    <p:sldId id="448" r:id="rId80"/>
    <p:sldId id="449" r:id="rId81"/>
    <p:sldId id="331" r:id="rId82"/>
    <p:sldId id="332" r:id="rId83"/>
    <p:sldId id="334" r:id="rId84"/>
    <p:sldId id="452" r:id="rId85"/>
    <p:sldId id="335" r:id="rId86"/>
    <p:sldId id="371" r:id="rId87"/>
    <p:sldId id="453" r:id="rId88"/>
    <p:sldId id="454" r:id="rId89"/>
    <p:sldId id="349" r:id="rId90"/>
    <p:sldId id="336" r:id="rId91"/>
    <p:sldId id="359" r:id="rId92"/>
    <p:sldId id="338" r:id="rId9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21A89"/>
    <a:srgbClr val="000000"/>
    <a:srgbClr val="F5CBF2"/>
    <a:srgbClr val="ED9DE7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88" autoAdjust="0"/>
    <p:restoredTop sz="82322" autoAdjust="0"/>
  </p:normalViewPr>
  <p:slideViewPr>
    <p:cSldViewPr>
      <p:cViewPr varScale="1">
        <p:scale>
          <a:sx n="89" d="100"/>
          <a:sy n="89" d="100"/>
        </p:scale>
        <p:origin x="-5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2" d="100"/>
          <a:sy n="32" d="100"/>
        </p:scale>
        <p:origin x="-155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97" Type="http://schemas.openxmlformats.org/officeDocument/2006/relationships/theme" Target="theme/theme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presProps" Target="presProp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slide" Target="slides/slide89.xml"/><Relationship Id="rId9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711082E-ED3B-49BE-8B46-1FDA93542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D4D8E9-4E64-4E66-BEF1-2E94B0A70981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064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075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EECB9B-0D6C-4FB5-92E6-FED2BEBF8C53}" type="slidenum">
              <a:rPr lang="ru-RU" smtClean="0"/>
              <a:pPr/>
              <a:t>87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085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97BB7E-5F9B-4833-9E0E-43FA5B9200C5}" type="slidenum">
              <a:rPr lang="ru-RU" smtClean="0"/>
              <a:pPr/>
              <a:t>88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3F1EC-355C-4E21-BEA5-D23FCBA4A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1BA42-6DDF-40EA-85BE-A9BEBD0A2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/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/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/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4644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4644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AFFF5-B3A5-47B7-B5EA-5EACFFAE1B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F5446-D1E8-47D6-89AC-0D6842292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13ED0-F843-487C-8D35-07FD8D08D2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E4C85-3F3C-47D2-85F5-13EE278B1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38087-D3A3-427F-A04D-BA3F0C2FA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D4272-C32A-4684-AB91-AC0AF6D6D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9DBFA-CFA1-4113-A308-84D1355DF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4E465-D88B-424D-AB28-2D50B006E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15FBB-E5EA-4D39-96DD-0352A9AF9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46CD7-FAE4-4AFC-BE59-BA7F63FAA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25BC7-5E8E-4C5C-A04E-45B21F2A0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66C58-B84A-4452-9F42-B4CA0ED33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7E3B4-0895-44A6-A201-4B763BFF5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07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607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10CA1-330B-4CE4-8F10-5527034D6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84749-617A-445B-A1B6-83BAF966C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B5D0F-B1D3-4C69-823F-C9ED5196D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circl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E65DA-FD60-4F67-8F9A-43E46319B8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1EA9C-32F5-4074-A439-0AB2A14F1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88FAB-4701-402B-9B2D-3208348EF9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3D254-35C1-44AC-8EE7-BAC8A375C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39945-1903-467C-A5F0-962721B407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AB471-8954-4671-AAC0-281CA5999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E4DFF-0BD9-4E69-A624-76E4596E7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9BFC0-049D-4DD6-977C-2B8C7CBFC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AE5A2-814A-4CF3-8871-649C58AAEA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9C594-0F21-4A51-A513-38A8BCCAC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7950"/>
            <a:ext cx="9101138" cy="6489700"/>
            <a:chOff x="0" y="68"/>
            <a:chExt cx="5733" cy="4088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hidden">
            <a:xfrm rot="-5400000">
              <a:off x="195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hidden">
            <a:xfrm rot="-5400000">
              <a:off x="195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hidden">
            <a:xfrm rot="-5400000">
              <a:off x="195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hidden">
            <a:xfrm rot="-5400000">
              <a:off x="195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hidden">
            <a:xfrm rot="-5400000">
              <a:off x="195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hidden">
            <a:xfrm rot="-5400000">
              <a:off x="195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hidden">
            <a:xfrm rot="-5400000">
              <a:off x="195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hidden">
            <a:xfrm rot="-5400000">
              <a:off x="195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hidden">
            <a:xfrm>
              <a:off x="483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hidden">
            <a:xfrm>
              <a:off x="984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hidden">
            <a:xfrm>
              <a:off x="984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hidden">
            <a:xfrm>
              <a:off x="483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hidden">
            <a:xfrm rot="-5400000">
              <a:off x="734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hidden">
            <a:xfrm rot="-5400000">
              <a:off x="1263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hidden">
            <a:xfrm rot="-5400000">
              <a:off x="1263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hidden">
            <a:xfrm rot="-5400000">
              <a:off x="734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hidden">
            <a:xfrm>
              <a:off x="483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hidden">
            <a:xfrm>
              <a:off x="984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hidden">
            <a:xfrm>
              <a:off x="984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hidden">
            <a:xfrm>
              <a:off x="483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hidden">
            <a:xfrm rot="-5400000">
              <a:off x="734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hidden">
            <a:xfrm rot="-5400000">
              <a:off x="1263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hidden">
            <a:xfrm rot="-5400000">
              <a:off x="1263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hidden">
            <a:xfrm rot="-5400000">
              <a:off x="734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hidden">
            <a:xfrm>
              <a:off x="483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hidden">
            <a:xfrm>
              <a:off x="984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hidden">
            <a:xfrm>
              <a:off x="984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hidden">
            <a:xfrm>
              <a:off x="483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hidden">
            <a:xfrm rot="-5400000">
              <a:off x="734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Line 32"/>
            <p:cNvSpPr>
              <a:spLocks noChangeShapeType="1"/>
            </p:cNvSpPr>
            <p:nvPr/>
          </p:nvSpPr>
          <p:spPr bwMode="hidden">
            <a:xfrm rot="-5400000">
              <a:off x="1263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hidden">
            <a:xfrm rot="-5400000">
              <a:off x="1263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Line 34"/>
            <p:cNvSpPr>
              <a:spLocks noChangeShapeType="1"/>
            </p:cNvSpPr>
            <p:nvPr/>
          </p:nvSpPr>
          <p:spPr bwMode="hidden">
            <a:xfrm rot="-5400000">
              <a:off x="734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Line 35"/>
            <p:cNvSpPr>
              <a:spLocks noChangeShapeType="1"/>
            </p:cNvSpPr>
            <p:nvPr/>
          </p:nvSpPr>
          <p:spPr bwMode="hidden">
            <a:xfrm>
              <a:off x="483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Line 36"/>
            <p:cNvSpPr>
              <a:spLocks noChangeShapeType="1"/>
            </p:cNvSpPr>
            <p:nvPr/>
          </p:nvSpPr>
          <p:spPr bwMode="hidden">
            <a:xfrm>
              <a:off x="984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hidden">
            <a:xfrm>
              <a:off x="984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Line 38"/>
            <p:cNvSpPr>
              <a:spLocks noChangeShapeType="1"/>
            </p:cNvSpPr>
            <p:nvPr/>
          </p:nvSpPr>
          <p:spPr bwMode="hidden">
            <a:xfrm>
              <a:off x="483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" name="Line 39"/>
            <p:cNvSpPr>
              <a:spLocks noChangeShapeType="1"/>
            </p:cNvSpPr>
            <p:nvPr/>
          </p:nvSpPr>
          <p:spPr bwMode="hidden">
            <a:xfrm rot="-5400000">
              <a:off x="734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Line 40"/>
            <p:cNvSpPr>
              <a:spLocks noChangeShapeType="1"/>
            </p:cNvSpPr>
            <p:nvPr/>
          </p:nvSpPr>
          <p:spPr bwMode="hidden">
            <a:xfrm rot="-5400000">
              <a:off x="1263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" name="Line 41"/>
            <p:cNvSpPr>
              <a:spLocks noChangeShapeType="1"/>
            </p:cNvSpPr>
            <p:nvPr/>
          </p:nvSpPr>
          <p:spPr bwMode="hidden">
            <a:xfrm rot="-5400000">
              <a:off x="1263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" name="Line 42"/>
            <p:cNvSpPr>
              <a:spLocks noChangeShapeType="1"/>
            </p:cNvSpPr>
            <p:nvPr/>
          </p:nvSpPr>
          <p:spPr bwMode="hidden">
            <a:xfrm rot="-5400000">
              <a:off x="734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Line 43"/>
            <p:cNvSpPr>
              <a:spLocks noChangeShapeType="1"/>
            </p:cNvSpPr>
            <p:nvPr/>
          </p:nvSpPr>
          <p:spPr bwMode="hidden">
            <a:xfrm>
              <a:off x="1551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Line 44"/>
            <p:cNvSpPr>
              <a:spLocks noChangeShapeType="1"/>
            </p:cNvSpPr>
            <p:nvPr/>
          </p:nvSpPr>
          <p:spPr bwMode="hidden">
            <a:xfrm>
              <a:off x="2052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Line 45"/>
            <p:cNvSpPr>
              <a:spLocks noChangeShapeType="1"/>
            </p:cNvSpPr>
            <p:nvPr/>
          </p:nvSpPr>
          <p:spPr bwMode="hidden">
            <a:xfrm>
              <a:off x="2052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" name="Line 46"/>
            <p:cNvSpPr>
              <a:spLocks noChangeShapeType="1"/>
            </p:cNvSpPr>
            <p:nvPr/>
          </p:nvSpPr>
          <p:spPr bwMode="hidden">
            <a:xfrm>
              <a:off x="1551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" name="Line 47"/>
            <p:cNvSpPr>
              <a:spLocks noChangeShapeType="1"/>
            </p:cNvSpPr>
            <p:nvPr/>
          </p:nvSpPr>
          <p:spPr bwMode="hidden">
            <a:xfrm rot="-5400000">
              <a:off x="1802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Line 48"/>
            <p:cNvSpPr>
              <a:spLocks noChangeShapeType="1"/>
            </p:cNvSpPr>
            <p:nvPr/>
          </p:nvSpPr>
          <p:spPr bwMode="hidden">
            <a:xfrm rot="-5400000">
              <a:off x="2331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Line 49"/>
            <p:cNvSpPr>
              <a:spLocks noChangeShapeType="1"/>
            </p:cNvSpPr>
            <p:nvPr/>
          </p:nvSpPr>
          <p:spPr bwMode="hidden">
            <a:xfrm rot="-5400000">
              <a:off x="2331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Line 50"/>
            <p:cNvSpPr>
              <a:spLocks noChangeShapeType="1"/>
            </p:cNvSpPr>
            <p:nvPr/>
          </p:nvSpPr>
          <p:spPr bwMode="hidden">
            <a:xfrm rot="-5400000">
              <a:off x="1802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hidden">
            <a:xfrm>
              <a:off x="1551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" name="Line 52"/>
            <p:cNvSpPr>
              <a:spLocks noChangeShapeType="1"/>
            </p:cNvSpPr>
            <p:nvPr/>
          </p:nvSpPr>
          <p:spPr bwMode="hidden">
            <a:xfrm>
              <a:off x="2052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Line 53"/>
            <p:cNvSpPr>
              <a:spLocks noChangeShapeType="1"/>
            </p:cNvSpPr>
            <p:nvPr/>
          </p:nvSpPr>
          <p:spPr bwMode="hidden">
            <a:xfrm>
              <a:off x="2052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Line 54"/>
            <p:cNvSpPr>
              <a:spLocks noChangeShapeType="1"/>
            </p:cNvSpPr>
            <p:nvPr/>
          </p:nvSpPr>
          <p:spPr bwMode="hidden">
            <a:xfrm>
              <a:off x="1551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Line 55"/>
            <p:cNvSpPr>
              <a:spLocks noChangeShapeType="1"/>
            </p:cNvSpPr>
            <p:nvPr/>
          </p:nvSpPr>
          <p:spPr bwMode="hidden">
            <a:xfrm rot="-5400000">
              <a:off x="1802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" name="Line 56"/>
            <p:cNvSpPr>
              <a:spLocks noChangeShapeType="1"/>
            </p:cNvSpPr>
            <p:nvPr/>
          </p:nvSpPr>
          <p:spPr bwMode="hidden">
            <a:xfrm rot="-5400000">
              <a:off x="2331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" name="Line 57"/>
            <p:cNvSpPr>
              <a:spLocks noChangeShapeType="1"/>
            </p:cNvSpPr>
            <p:nvPr/>
          </p:nvSpPr>
          <p:spPr bwMode="hidden">
            <a:xfrm rot="-5400000">
              <a:off x="2331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Line 58"/>
            <p:cNvSpPr>
              <a:spLocks noChangeShapeType="1"/>
            </p:cNvSpPr>
            <p:nvPr/>
          </p:nvSpPr>
          <p:spPr bwMode="hidden">
            <a:xfrm rot="-5400000">
              <a:off x="1802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Line 59"/>
            <p:cNvSpPr>
              <a:spLocks noChangeShapeType="1"/>
            </p:cNvSpPr>
            <p:nvPr/>
          </p:nvSpPr>
          <p:spPr bwMode="hidden">
            <a:xfrm>
              <a:off x="1551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Line 60"/>
            <p:cNvSpPr>
              <a:spLocks noChangeShapeType="1"/>
            </p:cNvSpPr>
            <p:nvPr/>
          </p:nvSpPr>
          <p:spPr bwMode="hidden">
            <a:xfrm>
              <a:off x="2052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Line 61"/>
            <p:cNvSpPr>
              <a:spLocks noChangeShapeType="1"/>
            </p:cNvSpPr>
            <p:nvPr/>
          </p:nvSpPr>
          <p:spPr bwMode="hidden">
            <a:xfrm>
              <a:off x="2052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" name="Line 62"/>
            <p:cNvSpPr>
              <a:spLocks noChangeShapeType="1"/>
            </p:cNvSpPr>
            <p:nvPr/>
          </p:nvSpPr>
          <p:spPr bwMode="hidden">
            <a:xfrm>
              <a:off x="1551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Line 63"/>
            <p:cNvSpPr>
              <a:spLocks noChangeShapeType="1"/>
            </p:cNvSpPr>
            <p:nvPr/>
          </p:nvSpPr>
          <p:spPr bwMode="hidden">
            <a:xfrm rot="-5400000">
              <a:off x="1802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" name="Line 64"/>
            <p:cNvSpPr>
              <a:spLocks noChangeShapeType="1"/>
            </p:cNvSpPr>
            <p:nvPr/>
          </p:nvSpPr>
          <p:spPr bwMode="hidden">
            <a:xfrm rot="-5400000">
              <a:off x="2331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7" name="Line 65"/>
            <p:cNvSpPr>
              <a:spLocks noChangeShapeType="1"/>
            </p:cNvSpPr>
            <p:nvPr/>
          </p:nvSpPr>
          <p:spPr bwMode="hidden">
            <a:xfrm rot="-5400000">
              <a:off x="2331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" name="Line 66"/>
            <p:cNvSpPr>
              <a:spLocks noChangeShapeType="1"/>
            </p:cNvSpPr>
            <p:nvPr/>
          </p:nvSpPr>
          <p:spPr bwMode="hidden">
            <a:xfrm rot="-5400000">
              <a:off x="1802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Line 67"/>
            <p:cNvSpPr>
              <a:spLocks noChangeShapeType="1"/>
            </p:cNvSpPr>
            <p:nvPr/>
          </p:nvSpPr>
          <p:spPr bwMode="hidden">
            <a:xfrm>
              <a:off x="1551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" name="Line 68"/>
            <p:cNvSpPr>
              <a:spLocks noChangeShapeType="1"/>
            </p:cNvSpPr>
            <p:nvPr/>
          </p:nvSpPr>
          <p:spPr bwMode="hidden">
            <a:xfrm>
              <a:off x="2052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" name="Line 69"/>
            <p:cNvSpPr>
              <a:spLocks noChangeShapeType="1"/>
            </p:cNvSpPr>
            <p:nvPr/>
          </p:nvSpPr>
          <p:spPr bwMode="hidden">
            <a:xfrm>
              <a:off x="2052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" name="Line 70"/>
            <p:cNvSpPr>
              <a:spLocks noChangeShapeType="1"/>
            </p:cNvSpPr>
            <p:nvPr/>
          </p:nvSpPr>
          <p:spPr bwMode="hidden">
            <a:xfrm>
              <a:off x="1551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" name="Line 71"/>
            <p:cNvSpPr>
              <a:spLocks noChangeShapeType="1"/>
            </p:cNvSpPr>
            <p:nvPr/>
          </p:nvSpPr>
          <p:spPr bwMode="hidden">
            <a:xfrm rot="-5400000">
              <a:off x="1802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" name="Line 72"/>
            <p:cNvSpPr>
              <a:spLocks noChangeShapeType="1"/>
            </p:cNvSpPr>
            <p:nvPr/>
          </p:nvSpPr>
          <p:spPr bwMode="hidden">
            <a:xfrm rot="-5400000">
              <a:off x="2331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5" name="Line 73"/>
            <p:cNvSpPr>
              <a:spLocks noChangeShapeType="1"/>
            </p:cNvSpPr>
            <p:nvPr/>
          </p:nvSpPr>
          <p:spPr bwMode="hidden">
            <a:xfrm rot="-5400000">
              <a:off x="2331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6" name="Line 74"/>
            <p:cNvSpPr>
              <a:spLocks noChangeShapeType="1"/>
            </p:cNvSpPr>
            <p:nvPr/>
          </p:nvSpPr>
          <p:spPr bwMode="hidden">
            <a:xfrm rot="-5400000">
              <a:off x="1802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7" name="Line 75"/>
            <p:cNvSpPr>
              <a:spLocks noChangeShapeType="1"/>
            </p:cNvSpPr>
            <p:nvPr/>
          </p:nvSpPr>
          <p:spPr bwMode="hidden">
            <a:xfrm>
              <a:off x="2619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8" name="Line 76"/>
            <p:cNvSpPr>
              <a:spLocks noChangeShapeType="1"/>
            </p:cNvSpPr>
            <p:nvPr/>
          </p:nvSpPr>
          <p:spPr bwMode="hidden">
            <a:xfrm>
              <a:off x="3120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" name="Line 77"/>
            <p:cNvSpPr>
              <a:spLocks noChangeShapeType="1"/>
            </p:cNvSpPr>
            <p:nvPr/>
          </p:nvSpPr>
          <p:spPr bwMode="hidden">
            <a:xfrm>
              <a:off x="3120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" name="Line 78"/>
            <p:cNvSpPr>
              <a:spLocks noChangeShapeType="1"/>
            </p:cNvSpPr>
            <p:nvPr/>
          </p:nvSpPr>
          <p:spPr bwMode="hidden">
            <a:xfrm>
              <a:off x="2619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" name="Line 79"/>
            <p:cNvSpPr>
              <a:spLocks noChangeShapeType="1"/>
            </p:cNvSpPr>
            <p:nvPr/>
          </p:nvSpPr>
          <p:spPr bwMode="hidden">
            <a:xfrm rot="-5400000">
              <a:off x="2870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" name="Line 80"/>
            <p:cNvSpPr>
              <a:spLocks noChangeShapeType="1"/>
            </p:cNvSpPr>
            <p:nvPr/>
          </p:nvSpPr>
          <p:spPr bwMode="hidden">
            <a:xfrm rot="-5400000">
              <a:off x="3399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" name="Line 81"/>
            <p:cNvSpPr>
              <a:spLocks noChangeShapeType="1"/>
            </p:cNvSpPr>
            <p:nvPr/>
          </p:nvSpPr>
          <p:spPr bwMode="hidden">
            <a:xfrm rot="-5400000">
              <a:off x="3399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" name="Line 82"/>
            <p:cNvSpPr>
              <a:spLocks noChangeShapeType="1"/>
            </p:cNvSpPr>
            <p:nvPr/>
          </p:nvSpPr>
          <p:spPr bwMode="hidden">
            <a:xfrm rot="-5400000">
              <a:off x="2870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" name="Line 83"/>
            <p:cNvSpPr>
              <a:spLocks noChangeShapeType="1"/>
            </p:cNvSpPr>
            <p:nvPr/>
          </p:nvSpPr>
          <p:spPr bwMode="hidden">
            <a:xfrm>
              <a:off x="2619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" name="Line 84"/>
            <p:cNvSpPr>
              <a:spLocks noChangeShapeType="1"/>
            </p:cNvSpPr>
            <p:nvPr/>
          </p:nvSpPr>
          <p:spPr bwMode="hidden">
            <a:xfrm>
              <a:off x="3120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" name="Line 85"/>
            <p:cNvSpPr>
              <a:spLocks noChangeShapeType="1"/>
            </p:cNvSpPr>
            <p:nvPr/>
          </p:nvSpPr>
          <p:spPr bwMode="hidden">
            <a:xfrm>
              <a:off x="3120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8" name="Line 86"/>
            <p:cNvSpPr>
              <a:spLocks noChangeShapeType="1"/>
            </p:cNvSpPr>
            <p:nvPr/>
          </p:nvSpPr>
          <p:spPr bwMode="hidden">
            <a:xfrm>
              <a:off x="2619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9" name="Line 87"/>
            <p:cNvSpPr>
              <a:spLocks noChangeShapeType="1"/>
            </p:cNvSpPr>
            <p:nvPr/>
          </p:nvSpPr>
          <p:spPr bwMode="hidden">
            <a:xfrm rot="-5400000">
              <a:off x="2870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" name="Line 88"/>
            <p:cNvSpPr>
              <a:spLocks noChangeShapeType="1"/>
            </p:cNvSpPr>
            <p:nvPr/>
          </p:nvSpPr>
          <p:spPr bwMode="hidden">
            <a:xfrm rot="-5400000">
              <a:off x="3399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1" name="Line 89"/>
            <p:cNvSpPr>
              <a:spLocks noChangeShapeType="1"/>
            </p:cNvSpPr>
            <p:nvPr/>
          </p:nvSpPr>
          <p:spPr bwMode="hidden">
            <a:xfrm rot="-5400000">
              <a:off x="3399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" name="Line 90"/>
            <p:cNvSpPr>
              <a:spLocks noChangeShapeType="1"/>
            </p:cNvSpPr>
            <p:nvPr/>
          </p:nvSpPr>
          <p:spPr bwMode="hidden">
            <a:xfrm rot="-5400000">
              <a:off x="2870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3" name="Line 91"/>
            <p:cNvSpPr>
              <a:spLocks noChangeShapeType="1"/>
            </p:cNvSpPr>
            <p:nvPr/>
          </p:nvSpPr>
          <p:spPr bwMode="hidden">
            <a:xfrm>
              <a:off x="2619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" name="Line 92"/>
            <p:cNvSpPr>
              <a:spLocks noChangeShapeType="1"/>
            </p:cNvSpPr>
            <p:nvPr/>
          </p:nvSpPr>
          <p:spPr bwMode="hidden">
            <a:xfrm>
              <a:off x="3120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" name="Line 93"/>
            <p:cNvSpPr>
              <a:spLocks noChangeShapeType="1"/>
            </p:cNvSpPr>
            <p:nvPr/>
          </p:nvSpPr>
          <p:spPr bwMode="hidden">
            <a:xfrm>
              <a:off x="3120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Line 94"/>
            <p:cNvSpPr>
              <a:spLocks noChangeShapeType="1"/>
            </p:cNvSpPr>
            <p:nvPr/>
          </p:nvSpPr>
          <p:spPr bwMode="hidden">
            <a:xfrm>
              <a:off x="2619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" name="Line 95"/>
            <p:cNvSpPr>
              <a:spLocks noChangeShapeType="1"/>
            </p:cNvSpPr>
            <p:nvPr/>
          </p:nvSpPr>
          <p:spPr bwMode="hidden">
            <a:xfrm rot="-5400000">
              <a:off x="2870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Line 96"/>
            <p:cNvSpPr>
              <a:spLocks noChangeShapeType="1"/>
            </p:cNvSpPr>
            <p:nvPr/>
          </p:nvSpPr>
          <p:spPr bwMode="hidden">
            <a:xfrm rot="-5400000">
              <a:off x="3399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Line 97"/>
            <p:cNvSpPr>
              <a:spLocks noChangeShapeType="1"/>
            </p:cNvSpPr>
            <p:nvPr/>
          </p:nvSpPr>
          <p:spPr bwMode="hidden">
            <a:xfrm rot="-5400000">
              <a:off x="3399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Line 98"/>
            <p:cNvSpPr>
              <a:spLocks noChangeShapeType="1"/>
            </p:cNvSpPr>
            <p:nvPr/>
          </p:nvSpPr>
          <p:spPr bwMode="hidden">
            <a:xfrm rot="-5400000">
              <a:off x="2870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" name="Line 99"/>
            <p:cNvSpPr>
              <a:spLocks noChangeShapeType="1"/>
            </p:cNvSpPr>
            <p:nvPr/>
          </p:nvSpPr>
          <p:spPr bwMode="hidden">
            <a:xfrm>
              <a:off x="2619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" name="Line 100"/>
            <p:cNvSpPr>
              <a:spLocks noChangeShapeType="1"/>
            </p:cNvSpPr>
            <p:nvPr/>
          </p:nvSpPr>
          <p:spPr bwMode="hidden">
            <a:xfrm>
              <a:off x="3120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" name="Line 101"/>
            <p:cNvSpPr>
              <a:spLocks noChangeShapeType="1"/>
            </p:cNvSpPr>
            <p:nvPr/>
          </p:nvSpPr>
          <p:spPr bwMode="hidden">
            <a:xfrm>
              <a:off x="3120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" name="Line 102"/>
            <p:cNvSpPr>
              <a:spLocks noChangeShapeType="1"/>
            </p:cNvSpPr>
            <p:nvPr/>
          </p:nvSpPr>
          <p:spPr bwMode="hidden">
            <a:xfrm>
              <a:off x="2619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" name="Line 103"/>
            <p:cNvSpPr>
              <a:spLocks noChangeShapeType="1"/>
            </p:cNvSpPr>
            <p:nvPr/>
          </p:nvSpPr>
          <p:spPr bwMode="hidden">
            <a:xfrm rot="-5400000">
              <a:off x="2870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" name="Line 104"/>
            <p:cNvSpPr>
              <a:spLocks noChangeShapeType="1"/>
            </p:cNvSpPr>
            <p:nvPr/>
          </p:nvSpPr>
          <p:spPr bwMode="hidden">
            <a:xfrm rot="-5400000">
              <a:off x="3399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" name="Line 105"/>
            <p:cNvSpPr>
              <a:spLocks noChangeShapeType="1"/>
            </p:cNvSpPr>
            <p:nvPr/>
          </p:nvSpPr>
          <p:spPr bwMode="hidden">
            <a:xfrm rot="-5400000">
              <a:off x="3399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" name="Line 106"/>
            <p:cNvSpPr>
              <a:spLocks noChangeShapeType="1"/>
            </p:cNvSpPr>
            <p:nvPr/>
          </p:nvSpPr>
          <p:spPr bwMode="hidden">
            <a:xfrm rot="-5400000">
              <a:off x="2870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" name="Line 107"/>
            <p:cNvSpPr>
              <a:spLocks noChangeShapeType="1"/>
            </p:cNvSpPr>
            <p:nvPr/>
          </p:nvSpPr>
          <p:spPr bwMode="hidden">
            <a:xfrm>
              <a:off x="3687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" name="Line 108"/>
            <p:cNvSpPr>
              <a:spLocks noChangeShapeType="1"/>
            </p:cNvSpPr>
            <p:nvPr/>
          </p:nvSpPr>
          <p:spPr bwMode="hidden">
            <a:xfrm>
              <a:off x="4188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" name="Line 109"/>
            <p:cNvSpPr>
              <a:spLocks noChangeShapeType="1"/>
            </p:cNvSpPr>
            <p:nvPr/>
          </p:nvSpPr>
          <p:spPr bwMode="hidden">
            <a:xfrm>
              <a:off x="4188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" name="Line 110"/>
            <p:cNvSpPr>
              <a:spLocks noChangeShapeType="1"/>
            </p:cNvSpPr>
            <p:nvPr/>
          </p:nvSpPr>
          <p:spPr bwMode="hidden">
            <a:xfrm>
              <a:off x="3687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" name="Line 111"/>
            <p:cNvSpPr>
              <a:spLocks noChangeShapeType="1"/>
            </p:cNvSpPr>
            <p:nvPr/>
          </p:nvSpPr>
          <p:spPr bwMode="hidden">
            <a:xfrm rot="-5400000">
              <a:off x="3938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" name="Line 112"/>
            <p:cNvSpPr>
              <a:spLocks noChangeShapeType="1"/>
            </p:cNvSpPr>
            <p:nvPr/>
          </p:nvSpPr>
          <p:spPr bwMode="hidden">
            <a:xfrm rot="-5400000">
              <a:off x="4467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" name="Line 113"/>
            <p:cNvSpPr>
              <a:spLocks noChangeShapeType="1"/>
            </p:cNvSpPr>
            <p:nvPr/>
          </p:nvSpPr>
          <p:spPr bwMode="hidden">
            <a:xfrm rot="-5400000">
              <a:off x="4467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" name="Line 114"/>
            <p:cNvSpPr>
              <a:spLocks noChangeShapeType="1"/>
            </p:cNvSpPr>
            <p:nvPr/>
          </p:nvSpPr>
          <p:spPr bwMode="hidden">
            <a:xfrm rot="-5400000">
              <a:off x="3938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" name="Line 115"/>
            <p:cNvSpPr>
              <a:spLocks noChangeShapeType="1"/>
            </p:cNvSpPr>
            <p:nvPr/>
          </p:nvSpPr>
          <p:spPr bwMode="hidden">
            <a:xfrm>
              <a:off x="3687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" name="Line 116"/>
            <p:cNvSpPr>
              <a:spLocks noChangeShapeType="1"/>
            </p:cNvSpPr>
            <p:nvPr/>
          </p:nvSpPr>
          <p:spPr bwMode="hidden">
            <a:xfrm>
              <a:off x="4188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" name="Line 117"/>
            <p:cNvSpPr>
              <a:spLocks noChangeShapeType="1"/>
            </p:cNvSpPr>
            <p:nvPr/>
          </p:nvSpPr>
          <p:spPr bwMode="hidden">
            <a:xfrm>
              <a:off x="4188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" name="Line 118"/>
            <p:cNvSpPr>
              <a:spLocks noChangeShapeType="1"/>
            </p:cNvSpPr>
            <p:nvPr/>
          </p:nvSpPr>
          <p:spPr bwMode="hidden">
            <a:xfrm>
              <a:off x="3687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1" name="Line 119"/>
            <p:cNvSpPr>
              <a:spLocks noChangeShapeType="1"/>
            </p:cNvSpPr>
            <p:nvPr/>
          </p:nvSpPr>
          <p:spPr bwMode="hidden">
            <a:xfrm rot="-5400000">
              <a:off x="3938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" name="Line 120"/>
            <p:cNvSpPr>
              <a:spLocks noChangeShapeType="1"/>
            </p:cNvSpPr>
            <p:nvPr/>
          </p:nvSpPr>
          <p:spPr bwMode="hidden">
            <a:xfrm rot="-5400000">
              <a:off x="4467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" name="Line 121"/>
            <p:cNvSpPr>
              <a:spLocks noChangeShapeType="1"/>
            </p:cNvSpPr>
            <p:nvPr/>
          </p:nvSpPr>
          <p:spPr bwMode="hidden">
            <a:xfrm rot="-5400000">
              <a:off x="4467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" name="Line 122"/>
            <p:cNvSpPr>
              <a:spLocks noChangeShapeType="1"/>
            </p:cNvSpPr>
            <p:nvPr/>
          </p:nvSpPr>
          <p:spPr bwMode="hidden">
            <a:xfrm rot="-5400000">
              <a:off x="3938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5" name="Line 123"/>
            <p:cNvSpPr>
              <a:spLocks noChangeShapeType="1"/>
            </p:cNvSpPr>
            <p:nvPr/>
          </p:nvSpPr>
          <p:spPr bwMode="hidden">
            <a:xfrm>
              <a:off x="3687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" name="Line 124"/>
            <p:cNvSpPr>
              <a:spLocks noChangeShapeType="1"/>
            </p:cNvSpPr>
            <p:nvPr/>
          </p:nvSpPr>
          <p:spPr bwMode="hidden">
            <a:xfrm>
              <a:off x="4188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7" name="Line 125"/>
            <p:cNvSpPr>
              <a:spLocks noChangeShapeType="1"/>
            </p:cNvSpPr>
            <p:nvPr/>
          </p:nvSpPr>
          <p:spPr bwMode="hidden">
            <a:xfrm>
              <a:off x="4188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" name="Line 126"/>
            <p:cNvSpPr>
              <a:spLocks noChangeShapeType="1"/>
            </p:cNvSpPr>
            <p:nvPr/>
          </p:nvSpPr>
          <p:spPr bwMode="hidden">
            <a:xfrm>
              <a:off x="3687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" name="Line 127"/>
            <p:cNvSpPr>
              <a:spLocks noChangeShapeType="1"/>
            </p:cNvSpPr>
            <p:nvPr/>
          </p:nvSpPr>
          <p:spPr bwMode="hidden">
            <a:xfrm rot="-5400000">
              <a:off x="3938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0" name="Line 128"/>
            <p:cNvSpPr>
              <a:spLocks noChangeShapeType="1"/>
            </p:cNvSpPr>
            <p:nvPr/>
          </p:nvSpPr>
          <p:spPr bwMode="hidden">
            <a:xfrm rot="-5400000">
              <a:off x="4467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" name="Line 129"/>
            <p:cNvSpPr>
              <a:spLocks noChangeShapeType="1"/>
            </p:cNvSpPr>
            <p:nvPr/>
          </p:nvSpPr>
          <p:spPr bwMode="hidden">
            <a:xfrm rot="-5400000">
              <a:off x="4467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2" name="Line 130"/>
            <p:cNvSpPr>
              <a:spLocks noChangeShapeType="1"/>
            </p:cNvSpPr>
            <p:nvPr/>
          </p:nvSpPr>
          <p:spPr bwMode="hidden">
            <a:xfrm rot="-5400000">
              <a:off x="3938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" name="Line 131"/>
            <p:cNvSpPr>
              <a:spLocks noChangeShapeType="1"/>
            </p:cNvSpPr>
            <p:nvPr/>
          </p:nvSpPr>
          <p:spPr bwMode="hidden">
            <a:xfrm>
              <a:off x="3687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4" name="Line 132"/>
            <p:cNvSpPr>
              <a:spLocks noChangeShapeType="1"/>
            </p:cNvSpPr>
            <p:nvPr/>
          </p:nvSpPr>
          <p:spPr bwMode="hidden">
            <a:xfrm>
              <a:off x="4188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5" name="Line 133"/>
            <p:cNvSpPr>
              <a:spLocks noChangeShapeType="1"/>
            </p:cNvSpPr>
            <p:nvPr/>
          </p:nvSpPr>
          <p:spPr bwMode="hidden">
            <a:xfrm>
              <a:off x="4188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6" name="Line 134"/>
            <p:cNvSpPr>
              <a:spLocks noChangeShapeType="1"/>
            </p:cNvSpPr>
            <p:nvPr/>
          </p:nvSpPr>
          <p:spPr bwMode="hidden">
            <a:xfrm>
              <a:off x="3687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7" name="Line 135"/>
            <p:cNvSpPr>
              <a:spLocks noChangeShapeType="1"/>
            </p:cNvSpPr>
            <p:nvPr/>
          </p:nvSpPr>
          <p:spPr bwMode="hidden">
            <a:xfrm rot="-5400000">
              <a:off x="3938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8" name="Line 136"/>
            <p:cNvSpPr>
              <a:spLocks noChangeShapeType="1"/>
            </p:cNvSpPr>
            <p:nvPr/>
          </p:nvSpPr>
          <p:spPr bwMode="hidden">
            <a:xfrm rot="-5400000">
              <a:off x="4467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9" name="Line 137"/>
            <p:cNvSpPr>
              <a:spLocks noChangeShapeType="1"/>
            </p:cNvSpPr>
            <p:nvPr/>
          </p:nvSpPr>
          <p:spPr bwMode="hidden">
            <a:xfrm rot="-5400000">
              <a:off x="4467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0" name="Line 138"/>
            <p:cNvSpPr>
              <a:spLocks noChangeShapeType="1"/>
            </p:cNvSpPr>
            <p:nvPr/>
          </p:nvSpPr>
          <p:spPr bwMode="hidden">
            <a:xfrm rot="-5400000">
              <a:off x="3938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" name="Line 139"/>
            <p:cNvSpPr>
              <a:spLocks noChangeShapeType="1"/>
            </p:cNvSpPr>
            <p:nvPr/>
          </p:nvSpPr>
          <p:spPr bwMode="hidden">
            <a:xfrm>
              <a:off x="4755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2" name="Line 140"/>
            <p:cNvSpPr>
              <a:spLocks noChangeShapeType="1"/>
            </p:cNvSpPr>
            <p:nvPr/>
          </p:nvSpPr>
          <p:spPr bwMode="hidden">
            <a:xfrm>
              <a:off x="5256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" name="Line 141"/>
            <p:cNvSpPr>
              <a:spLocks noChangeShapeType="1"/>
            </p:cNvSpPr>
            <p:nvPr/>
          </p:nvSpPr>
          <p:spPr bwMode="hidden">
            <a:xfrm>
              <a:off x="5256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" name="Line 142"/>
            <p:cNvSpPr>
              <a:spLocks noChangeShapeType="1"/>
            </p:cNvSpPr>
            <p:nvPr/>
          </p:nvSpPr>
          <p:spPr bwMode="hidden">
            <a:xfrm>
              <a:off x="4755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" name="Line 143"/>
            <p:cNvSpPr>
              <a:spLocks noChangeShapeType="1"/>
            </p:cNvSpPr>
            <p:nvPr/>
          </p:nvSpPr>
          <p:spPr bwMode="hidden">
            <a:xfrm rot="-5400000">
              <a:off x="5006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6" name="Line 144"/>
            <p:cNvSpPr>
              <a:spLocks noChangeShapeType="1"/>
            </p:cNvSpPr>
            <p:nvPr/>
          </p:nvSpPr>
          <p:spPr bwMode="hidden">
            <a:xfrm rot="-5400000">
              <a:off x="5535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7" name="Line 145"/>
            <p:cNvSpPr>
              <a:spLocks noChangeShapeType="1"/>
            </p:cNvSpPr>
            <p:nvPr/>
          </p:nvSpPr>
          <p:spPr bwMode="hidden">
            <a:xfrm rot="-5400000">
              <a:off x="5535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8" name="Line 146"/>
            <p:cNvSpPr>
              <a:spLocks noChangeShapeType="1"/>
            </p:cNvSpPr>
            <p:nvPr/>
          </p:nvSpPr>
          <p:spPr bwMode="hidden">
            <a:xfrm rot="-5400000">
              <a:off x="5006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" name="Line 147"/>
            <p:cNvSpPr>
              <a:spLocks noChangeShapeType="1"/>
            </p:cNvSpPr>
            <p:nvPr/>
          </p:nvSpPr>
          <p:spPr bwMode="hidden">
            <a:xfrm>
              <a:off x="4755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0" name="Line 148"/>
            <p:cNvSpPr>
              <a:spLocks noChangeShapeType="1"/>
            </p:cNvSpPr>
            <p:nvPr/>
          </p:nvSpPr>
          <p:spPr bwMode="hidden">
            <a:xfrm>
              <a:off x="5256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1" name="Line 149"/>
            <p:cNvSpPr>
              <a:spLocks noChangeShapeType="1"/>
            </p:cNvSpPr>
            <p:nvPr/>
          </p:nvSpPr>
          <p:spPr bwMode="hidden">
            <a:xfrm>
              <a:off x="5256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2" name="Line 150"/>
            <p:cNvSpPr>
              <a:spLocks noChangeShapeType="1"/>
            </p:cNvSpPr>
            <p:nvPr/>
          </p:nvSpPr>
          <p:spPr bwMode="hidden">
            <a:xfrm>
              <a:off x="4755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" name="Line 151"/>
            <p:cNvSpPr>
              <a:spLocks noChangeShapeType="1"/>
            </p:cNvSpPr>
            <p:nvPr/>
          </p:nvSpPr>
          <p:spPr bwMode="hidden">
            <a:xfrm rot="-5400000">
              <a:off x="5006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" name="Line 152"/>
            <p:cNvSpPr>
              <a:spLocks noChangeShapeType="1"/>
            </p:cNvSpPr>
            <p:nvPr/>
          </p:nvSpPr>
          <p:spPr bwMode="hidden">
            <a:xfrm rot="-5400000">
              <a:off x="5535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5" name="Line 153"/>
            <p:cNvSpPr>
              <a:spLocks noChangeShapeType="1"/>
            </p:cNvSpPr>
            <p:nvPr/>
          </p:nvSpPr>
          <p:spPr bwMode="hidden">
            <a:xfrm rot="-5400000">
              <a:off x="5535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6" name="Line 154"/>
            <p:cNvSpPr>
              <a:spLocks noChangeShapeType="1"/>
            </p:cNvSpPr>
            <p:nvPr/>
          </p:nvSpPr>
          <p:spPr bwMode="hidden">
            <a:xfrm rot="-5400000">
              <a:off x="5006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" name="Line 155"/>
            <p:cNvSpPr>
              <a:spLocks noChangeShapeType="1"/>
            </p:cNvSpPr>
            <p:nvPr/>
          </p:nvSpPr>
          <p:spPr bwMode="hidden">
            <a:xfrm>
              <a:off x="4755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8" name="Line 156"/>
            <p:cNvSpPr>
              <a:spLocks noChangeShapeType="1"/>
            </p:cNvSpPr>
            <p:nvPr/>
          </p:nvSpPr>
          <p:spPr bwMode="hidden">
            <a:xfrm>
              <a:off x="5256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" name="Line 157"/>
            <p:cNvSpPr>
              <a:spLocks noChangeShapeType="1"/>
            </p:cNvSpPr>
            <p:nvPr/>
          </p:nvSpPr>
          <p:spPr bwMode="hidden">
            <a:xfrm>
              <a:off x="5256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0" name="Line 158"/>
            <p:cNvSpPr>
              <a:spLocks noChangeShapeType="1"/>
            </p:cNvSpPr>
            <p:nvPr/>
          </p:nvSpPr>
          <p:spPr bwMode="hidden">
            <a:xfrm>
              <a:off x="4755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1" name="Line 159"/>
            <p:cNvSpPr>
              <a:spLocks noChangeShapeType="1"/>
            </p:cNvSpPr>
            <p:nvPr/>
          </p:nvSpPr>
          <p:spPr bwMode="hidden">
            <a:xfrm rot="-5400000">
              <a:off x="5006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" name="Line 160"/>
            <p:cNvSpPr>
              <a:spLocks noChangeShapeType="1"/>
            </p:cNvSpPr>
            <p:nvPr/>
          </p:nvSpPr>
          <p:spPr bwMode="hidden">
            <a:xfrm rot="-5400000">
              <a:off x="5535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" name="Line 161"/>
            <p:cNvSpPr>
              <a:spLocks noChangeShapeType="1"/>
            </p:cNvSpPr>
            <p:nvPr/>
          </p:nvSpPr>
          <p:spPr bwMode="hidden">
            <a:xfrm rot="-5400000">
              <a:off x="5535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" name="Line 162"/>
            <p:cNvSpPr>
              <a:spLocks noChangeShapeType="1"/>
            </p:cNvSpPr>
            <p:nvPr/>
          </p:nvSpPr>
          <p:spPr bwMode="hidden">
            <a:xfrm rot="-5400000">
              <a:off x="5006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" name="Line 163"/>
            <p:cNvSpPr>
              <a:spLocks noChangeShapeType="1"/>
            </p:cNvSpPr>
            <p:nvPr/>
          </p:nvSpPr>
          <p:spPr bwMode="hidden">
            <a:xfrm>
              <a:off x="4755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6" name="Line 164"/>
            <p:cNvSpPr>
              <a:spLocks noChangeShapeType="1"/>
            </p:cNvSpPr>
            <p:nvPr/>
          </p:nvSpPr>
          <p:spPr bwMode="hidden">
            <a:xfrm>
              <a:off x="5256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7" name="Line 165"/>
            <p:cNvSpPr>
              <a:spLocks noChangeShapeType="1"/>
            </p:cNvSpPr>
            <p:nvPr/>
          </p:nvSpPr>
          <p:spPr bwMode="hidden">
            <a:xfrm>
              <a:off x="5256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8" name="Line 166"/>
            <p:cNvSpPr>
              <a:spLocks noChangeShapeType="1"/>
            </p:cNvSpPr>
            <p:nvPr/>
          </p:nvSpPr>
          <p:spPr bwMode="hidden">
            <a:xfrm>
              <a:off x="4755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9" name="Line 167"/>
            <p:cNvSpPr>
              <a:spLocks noChangeShapeType="1"/>
            </p:cNvSpPr>
            <p:nvPr/>
          </p:nvSpPr>
          <p:spPr bwMode="hidden">
            <a:xfrm rot="-5400000">
              <a:off x="5006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0" name="Line 168"/>
            <p:cNvSpPr>
              <a:spLocks noChangeShapeType="1"/>
            </p:cNvSpPr>
            <p:nvPr/>
          </p:nvSpPr>
          <p:spPr bwMode="hidden">
            <a:xfrm rot="-5400000">
              <a:off x="5535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" name="Line 169"/>
            <p:cNvSpPr>
              <a:spLocks noChangeShapeType="1"/>
            </p:cNvSpPr>
            <p:nvPr/>
          </p:nvSpPr>
          <p:spPr bwMode="hidden">
            <a:xfrm rot="-5400000">
              <a:off x="5535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2" name="Line 170"/>
            <p:cNvSpPr>
              <a:spLocks noChangeShapeType="1"/>
            </p:cNvSpPr>
            <p:nvPr/>
          </p:nvSpPr>
          <p:spPr bwMode="hidden">
            <a:xfrm rot="-5400000">
              <a:off x="5006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3" name="Line 171"/>
            <p:cNvSpPr>
              <a:spLocks noChangeShapeType="1"/>
            </p:cNvSpPr>
            <p:nvPr/>
          </p:nvSpPr>
          <p:spPr bwMode="hidden">
            <a:xfrm rot="-5400000">
              <a:off x="198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" name="Line 172"/>
            <p:cNvSpPr>
              <a:spLocks noChangeShapeType="1"/>
            </p:cNvSpPr>
            <p:nvPr/>
          </p:nvSpPr>
          <p:spPr bwMode="hidden">
            <a:xfrm rot="-5400000">
              <a:off x="737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" name="Line 173"/>
            <p:cNvSpPr>
              <a:spLocks noChangeShapeType="1"/>
            </p:cNvSpPr>
            <p:nvPr/>
          </p:nvSpPr>
          <p:spPr bwMode="hidden">
            <a:xfrm rot="-5400000">
              <a:off x="1266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6" name="Line 174"/>
            <p:cNvSpPr>
              <a:spLocks noChangeShapeType="1"/>
            </p:cNvSpPr>
            <p:nvPr/>
          </p:nvSpPr>
          <p:spPr bwMode="hidden">
            <a:xfrm rot="-5400000">
              <a:off x="1805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7" name="Line 175"/>
            <p:cNvSpPr>
              <a:spLocks noChangeShapeType="1"/>
            </p:cNvSpPr>
            <p:nvPr/>
          </p:nvSpPr>
          <p:spPr bwMode="hidden">
            <a:xfrm rot="-5400000">
              <a:off x="2334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8" name="Line 176"/>
            <p:cNvSpPr>
              <a:spLocks noChangeShapeType="1"/>
            </p:cNvSpPr>
            <p:nvPr/>
          </p:nvSpPr>
          <p:spPr bwMode="hidden">
            <a:xfrm rot="-5400000">
              <a:off x="2873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9" name="Line 177"/>
            <p:cNvSpPr>
              <a:spLocks noChangeShapeType="1"/>
            </p:cNvSpPr>
            <p:nvPr/>
          </p:nvSpPr>
          <p:spPr bwMode="hidden">
            <a:xfrm rot="-5400000">
              <a:off x="3402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0" name="Line 178"/>
            <p:cNvSpPr>
              <a:spLocks noChangeShapeType="1"/>
            </p:cNvSpPr>
            <p:nvPr/>
          </p:nvSpPr>
          <p:spPr bwMode="hidden">
            <a:xfrm rot="-5400000">
              <a:off x="3941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1" name="Line 179"/>
            <p:cNvSpPr>
              <a:spLocks noChangeShapeType="1"/>
            </p:cNvSpPr>
            <p:nvPr/>
          </p:nvSpPr>
          <p:spPr bwMode="hidden">
            <a:xfrm rot="-5400000">
              <a:off x="4470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" name="Line 180"/>
            <p:cNvSpPr>
              <a:spLocks noChangeShapeType="1"/>
            </p:cNvSpPr>
            <p:nvPr/>
          </p:nvSpPr>
          <p:spPr bwMode="hidden">
            <a:xfrm rot="-5400000">
              <a:off x="5009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3" name="Line 181"/>
            <p:cNvSpPr>
              <a:spLocks noChangeShapeType="1"/>
            </p:cNvSpPr>
            <p:nvPr/>
          </p:nvSpPr>
          <p:spPr bwMode="hidden">
            <a:xfrm rot="-5400000">
              <a:off x="5538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84" name="Group 182"/>
          <p:cNvGrpSpPr>
            <a:grpSpLocks/>
          </p:cNvGrpSpPr>
          <p:nvPr/>
        </p:nvGrpSpPr>
        <p:grpSpPr bwMode="auto">
          <a:xfrm>
            <a:off x="533400" y="1905000"/>
            <a:ext cx="8077200" cy="1676400"/>
            <a:chOff x="336" y="1200"/>
            <a:chExt cx="5088" cy="1056"/>
          </a:xfrm>
        </p:grpSpPr>
        <p:sp>
          <p:nvSpPr>
            <p:cNvPr id="185" name="Rectangle 183"/>
            <p:cNvSpPr>
              <a:spLocks noChangeArrowheads="1"/>
            </p:cNvSpPr>
            <p:nvPr/>
          </p:nvSpPr>
          <p:spPr bwMode="auto">
            <a:xfrm>
              <a:off x="2880" y="1200"/>
              <a:ext cx="2544" cy="5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6" name="Rectangle 184"/>
            <p:cNvSpPr>
              <a:spLocks noChangeArrowheads="1"/>
            </p:cNvSpPr>
            <p:nvPr/>
          </p:nvSpPr>
          <p:spPr bwMode="auto">
            <a:xfrm>
              <a:off x="2880" y="1728"/>
              <a:ext cx="2544" cy="52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" name="Rectangle 185"/>
            <p:cNvSpPr>
              <a:spLocks noChangeArrowheads="1"/>
            </p:cNvSpPr>
            <p:nvPr/>
          </p:nvSpPr>
          <p:spPr bwMode="auto">
            <a:xfrm>
              <a:off x="336" y="1728"/>
              <a:ext cx="2544" cy="5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8" name="Rectangle 186"/>
            <p:cNvSpPr>
              <a:spLocks noChangeArrowheads="1"/>
            </p:cNvSpPr>
            <p:nvPr/>
          </p:nvSpPr>
          <p:spPr bwMode="auto">
            <a:xfrm>
              <a:off x="336" y="1200"/>
              <a:ext cx="2544" cy="5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9" name="Rectangle 187"/>
            <p:cNvSpPr>
              <a:spLocks noChangeArrowheads="1"/>
            </p:cNvSpPr>
            <p:nvPr/>
          </p:nvSpPr>
          <p:spPr bwMode="white">
            <a:xfrm>
              <a:off x="432" y="1296"/>
              <a:ext cx="4896" cy="8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90" name="Group 193"/>
          <p:cNvGrpSpPr>
            <a:grpSpLocks/>
          </p:cNvGrpSpPr>
          <p:nvPr/>
        </p:nvGrpSpPr>
        <p:grpSpPr bwMode="auto">
          <a:xfrm>
            <a:off x="304800" y="6783388"/>
            <a:ext cx="8458200" cy="74612"/>
            <a:chOff x="192" y="4273"/>
            <a:chExt cx="5328" cy="47"/>
          </a:xfrm>
        </p:grpSpPr>
        <p:sp>
          <p:nvSpPr>
            <p:cNvPr id="191" name="Rectangle 194"/>
            <p:cNvSpPr>
              <a:spLocks noChangeArrowheads="1"/>
            </p:cNvSpPr>
            <p:nvPr/>
          </p:nvSpPr>
          <p:spPr bwMode="ltGray">
            <a:xfrm>
              <a:off x="504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2" name="Rectangle 195"/>
            <p:cNvSpPr>
              <a:spLocks noChangeArrowheads="1"/>
            </p:cNvSpPr>
            <p:nvPr/>
          </p:nvSpPr>
          <p:spPr bwMode="ltGray">
            <a:xfrm>
              <a:off x="192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3" name="Rectangle 196"/>
            <p:cNvSpPr>
              <a:spLocks noChangeArrowheads="1"/>
            </p:cNvSpPr>
            <p:nvPr/>
          </p:nvSpPr>
          <p:spPr bwMode="ltGray">
            <a:xfrm>
              <a:off x="1176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" name="Rectangle 197"/>
            <p:cNvSpPr>
              <a:spLocks noChangeArrowheads="1"/>
            </p:cNvSpPr>
            <p:nvPr/>
          </p:nvSpPr>
          <p:spPr bwMode="ltGray">
            <a:xfrm>
              <a:off x="864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5" name="Rectangle 198"/>
            <p:cNvSpPr>
              <a:spLocks noChangeArrowheads="1"/>
            </p:cNvSpPr>
            <p:nvPr/>
          </p:nvSpPr>
          <p:spPr bwMode="ltGray">
            <a:xfrm>
              <a:off x="1848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6" name="Rectangle 199"/>
            <p:cNvSpPr>
              <a:spLocks noChangeArrowheads="1"/>
            </p:cNvSpPr>
            <p:nvPr/>
          </p:nvSpPr>
          <p:spPr bwMode="ltGray">
            <a:xfrm>
              <a:off x="1536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7" name="Rectangle 200"/>
            <p:cNvSpPr>
              <a:spLocks noChangeArrowheads="1"/>
            </p:cNvSpPr>
            <p:nvPr/>
          </p:nvSpPr>
          <p:spPr bwMode="ltGray">
            <a:xfrm>
              <a:off x="2520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8" name="Rectangle 201"/>
            <p:cNvSpPr>
              <a:spLocks noChangeArrowheads="1"/>
            </p:cNvSpPr>
            <p:nvPr/>
          </p:nvSpPr>
          <p:spPr bwMode="ltGray">
            <a:xfrm>
              <a:off x="2208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9" name="Rectangle 202"/>
            <p:cNvSpPr>
              <a:spLocks noChangeArrowheads="1"/>
            </p:cNvSpPr>
            <p:nvPr/>
          </p:nvSpPr>
          <p:spPr bwMode="ltGray">
            <a:xfrm>
              <a:off x="3192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0" name="Rectangle 203"/>
            <p:cNvSpPr>
              <a:spLocks noChangeArrowheads="1"/>
            </p:cNvSpPr>
            <p:nvPr/>
          </p:nvSpPr>
          <p:spPr bwMode="ltGray">
            <a:xfrm>
              <a:off x="2880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1" name="Rectangle 204"/>
            <p:cNvSpPr>
              <a:spLocks noChangeArrowheads="1"/>
            </p:cNvSpPr>
            <p:nvPr/>
          </p:nvSpPr>
          <p:spPr bwMode="ltGray">
            <a:xfrm>
              <a:off x="3864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2" name="Rectangle 205"/>
            <p:cNvSpPr>
              <a:spLocks noChangeArrowheads="1"/>
            </p:cNvSpPr>
            <p:nvPr/>
          </p:nvSpPr>
          <p:spPr bwMode="ltGray">
            <a:xfrm>
              <a:off x="3552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3" name="Rectangle 206"/>
            <p:cNvSpPr>
              <a:spLocks noChangeArrowheads="1"/>
            </p:cNvSpPr>
            <p:nvPr/>
          </p:nvSpPr>
          <p:spPr bwMode="ltGray">
            <a:xfrm>
              <a:off x="4536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" name="Rectangle 207"/>
            <p:cNvSpPr>
              <a:spLocks noChangeArrowheads="1"/>
            </p:cNvSpPr>
            <p:nvPr/>
          </p:nvSpPr>
          <p:spPr bwMode="ltGray">
            <a:xfrm>
              <a:off x="4224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" name="Rectangle 208"/>
            <p:cNvSpPr>
              <a:spLocks noChangeArrowheads="1"/>
            </p:cNvSpPr>
            <p:nvPr/>
          </p:nvSpPr>
          <p:spPr bwMode="ltGray">
            <a:xfrm>
              <a:off x="5208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" name="Rectangle 209"/>
            <p:cNvSpPr>
              <a:spLocks noChangeArrowheads="1"/>
            </p:cNvSpPr>
            <p:nvPr/>
          </p:nvSpPr>
          <p:spPr bwMode="ltGray">
            <a:xfrm>
              <a:off x="4896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207" name="Picture 210" descr="posbul1a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7063" y="3363913"/>
            <a:ext cx="293687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964" name="Rectangle 188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3965" name="Rectangle 18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08" name="Rectangle 19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9" name="Rectangle 19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0" name="Rectangle 19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9BFEE-DFDB-4E0D-AB9A-E6511C7E7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A2D83-0EAE-4C30-B4A5-081A7EFA1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F3901-5717-4C00-B358-2795ECAA5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99B46-1E20-4A47-9A83-B5ABE2D24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6E782-7D28-4635-93A3-BEA6227BA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06B95-44E6-4FE9-B4AC-E50F22130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E0A50-5742-4DAC-AFB7-9E5320E78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546F7-837E-40A9-B010-8A6EA2B92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973F4-55EE-4B6A-A3DA-7903D3C7E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31311-93F6-4994-AE8F-07B73E1D80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3041D-9C11-4C26-95C3-B4CB2FEC4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CE055-CE70-48F0-BBAB-8ACBB1AA3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26A6C-FBAF-4F69-A9E4-0809D1836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45059" name="Rectangle 3" descr="Narrow vertical"/>
            <p:cNvSpPr>
              <a:spLocks noChangeArrowheads="1"/>
            </p:cNvSpPr>
            <p:nvPr/>
          </p:nvSpPr>
          <p:spPr bwMode="auto">
            <a:xfrm>
              <a:off x="288" y="48"/>
              <a:ext cx="5184" cy="240"/>
            </a:xfrm>
            <a:prstGeom prst="rect">
              <a:avLst/>
            </a:prstGeom>
            <a:pattFill prst="narVert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45060" name="Rectangle 4" descr="Narrow horizontal"/>
            <p:cNvSpPr>
              <a:spLocks noChangeArrowheads="1"/>
            </p:cNvSpPr>
            <p:nvPr/>
          </p:nvSpPr>
          <p:spPr bwMode="auto">
            <a:xfrm>
              <a:off x="48" y="288"/>
              <a:ext cx="240" cy="3744"/>
            </a:xfrm>
            <a:prstGeom prst="rect">
              <a:avLst/>
            </a:prstGeom>
            <a:pattFill prst="narHorz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45061" name="Rectangle 5" descr="Narrow vertical"/>
            <p:cNvSpPr>
              <a:spLocks noChangeArrowheads="1"/>
            </p:cNvSpPr>
            <p:nvPr/>
          </p:nvSpPr>
          <p:spPr bwMode="auto">
            <a:xfrm>
              <a:off x="288" y="4032"/>
              <a:ext cx="5184" cy="240"/>
            </a:xfrm>
            <a:prstGeom prst="rect">
              <a:avLst/>
            </a:prstGeom>
            <a:pattFill prst="narVert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45062" name="Rectangle 6" descr="Narrow horizontal"/>
            <p:cNvSpPr>
              <a:spLocks noChangeArrowheads="1"/>
            </p:cNvSpPr>
            <p:nvPr/>
          </p:nvSpPr>
          <p:spPr bwMode="auto">
            <a:xfrm>
              <a:off x="5472" y="288"/>
              <a:ext cx="240" cy="3744"/>
            </a:xfrm>
            <a:prstGeom prst="rect">
              <a:avLst/>
            </a:prstGeom>
            <a:pattFill prst="narHorz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45063" name="Rectangle 7"/>
            <p:cNvSpPr>
              <a:spLocks noChangeArrowheads="1"/>
            </p:cNvSpPr>
            <p:nvPr/>
          </p:nvSpPr>
          <p:spPr bwMode="auto">
            <a:xfrm>
              <a:off x="288" y="288"/>
              <a:ext cx="5184" cy="3744"/>
            </a:xfrm>
            <a:prstGeom prst="rect">
              <a:avLst/>
            </a:prstGeom>
            <a:noFill/>
            <a:ln w="57150" cap="sq" cmpd="tri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45064" name="Rectangle 8"/>
            <p:cNvSpPr>
              <a:spLocks noChangeArrowheads="1"/>
            </p:cNvSpPr>
            <p:nvPr/>
          </p:nvSpPr>
          <p:spPr bwMode="auto">
            <a:xfrm>
              <a:off x="48" y="48"/>
              <a:ext cx="5664" cy="4224"/>
            </a:xfrm>
            <a:prstGeom prst="rect">
              <a:avLst/>
            </a:prstGeom>
            <a:noFill/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>
              <a:off x="0" y="0"/>
              <a:ext cx="384" cy="384"/>
              <a:chOff x="0" y="0"/>
              <a:chExt cx="384" cy="384"/>
            </a:xfrm>
          </p:grpSpPr>
          <p:sp>
            <p:nvSpPr>
              <p:cNvPr id="45066" name="Rectangle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7" name="Oval 11"/>
              <p:cNvSpPr>
                <a:spLocks noChangeArrowheads="1"/>
              </p:cNvSpPr>
              <p:nvPr/>
            </p:nvSpPr>
            <p:spPr bwMode="auto">
              <a:xfrm>
                <a:off x="101" y="101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12"/>
            <p:cNvGrpSpPr>
              <a:grpSpLocks/>
            </p:cNvGrpSpPr>
            <p:nvPr/>
          </p:nvGrpSpPr>
          <p:grpSpPr bwMode="auto">
            <a:xfrm>
              <a:off x="0" y="3935"/>
              <a:ext cx="384" cy="384"/>
              <a:chOff x="0" y="3935"/>
              <a:chExt cx="384" cy="384"/>
            </a:xfrm>
          </p:grpSpPr>
          <p:sp>
            <p:nvSpPr>
              <p:cNvPr id="45069" name="Rectangle 13"/>
              <p:cNvSpPr>
                <a:spLocks noChangeArrowheads="1"/>
              </p:cNvSpPr>
              <p:nvPr/>
            </p:nvSpPr>
            <p:spPr bwMode="auto">
              <a:xfrm>
                <a:off x="0" y="3935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0" name="Oval 14"/>
              <p:cNvSpPr>
                <a:spLocks noChangeArrowheads="1"/>
              </p:cNvSpPr>
              <p:nvPr/>
            </p:nvSpPr>
            <p:spPr bwMode="auto">
              <a:xfrm>
                <a:off x="101" y="4036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15"/>
            <p:cNvGrpSpPr>
              <a:grpSpLocks/>
            </p:cNvGrpSpPr>
            <p:nvPr/>
          </p:nvGrpSpPr>
          <p:grpSpPr bwMode="auto">
            <a:xfrm>
              <a:off x="5375" y="3935"/>
              <a:ext cx="384" cy="384"/>
              <a:chOff x="5375" y="3935"/>
              <a:chExt cx="384" cy="384"/>
            </a:xfrm>
          </p:grpSpPr>
          <p:sp>
            <p:nvSpPr>
              <p:cNvPr id="45072" name="Rectangle 16"/>
              <p:cNvSpPr>
                <a:spLocks noChangeArrowheads="1"/>
              </p:cNvSpPr>
              <p:nvPr/>
            </p:nvSpPr>
            <p:spPr bwMode="auto">
              <a:xfrm>
                <a:off x="5375" y="3935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3" name="Oval 17"/>
              <p:cNvSpPr>
                <a:spLocks noChangeArrowheads="1"/>
              </p:cNvSpPr>
              <p:nvPr/>
            </p:nvSpPr>
            <p:spPr bwMode="auto">
              <a:xfrm>
                <a:off x="5476" y="4036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8" name="Group 18"/>
            <p:cNvGrpSpPr>
              <a:grpSpLocks/>
            </p:cNvGrpSpPr>
            <p:nvPr/>
          </p:nvGrpSpPr>
          <p:grpSpPr bwMode="auto">
            <a:xfrm>
              <a:off x="5375" y="0"/>
              <a:ext cx="384" cy="384"/>
              <a:chOff x="5375" y="0"/>
              <a:chExt cx="384" cy="384"/>
            </a:xfrm>
          </p:grpSpPr>
          <p:sp>
            <p:nvSpPr>
              <p:cNvPr id="45075" name="Rectangle 19"/>
              <p:cNvSpPr>
                <a:spLocks noChangeArrowheads="1"/>
              </p:cNvSpPr>
              <p:nvPr/>
            </p:nvSpPr>
            <p:spPr bwMode="auto">
              <a:xfrm>
                <a:off x="5375" y="0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6" name="Oval 20"/>
              <p:cNvSpPr>
                <a:spLocks noChangeArrowheads="1"/>
              </p:cNvSpPr>
              <p:nvPr/>
            </p:nvSpPr>
            <p:spPr bwMode="auto">
              <a:xfrm>
                <a:off x="5476" y="101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3" r:id="rId1"/>
    <p:sldLayoutId id="2147484912" r:id="rId2"/>
    <p:sldLayoutId id="2147484911" r:id="rId3"/>
    <p:sldLayoutId id="2147484910" r:id="rId4"/>
    <p:sldLayoutId id="2147484909" r:id="rId5"/>
    <p:sldLayoutId id="2147484908" r:id="rId6"/>
    <p:sldLayoutId id="2147484907" r:id="rId7"/>
    <p:sldLayoutId id="2147484906" r:id="rId8"/>
    <p:sldLayoutId id="2147484905" r:id="rId9"/>
    <p:sldLayoutId id="2147484904" r:id="rId10"/>
    <p:sldLayoutId id="2147484903" r:id="rId11"/>
    <p:sldLayoutId id="2147484946" r:id="rId12"/>
    <p:sldLayoutId id="2147484947" r:id="rId13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4541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grpSp>
          <p:nvGrpSpPr>
            <p:cNvPr id="2058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4541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/>
              </a:p>
            </p:txBody>
          </p:sp>
          <p:sp>
            <p:nvSpPr>
              <p:cNvPr id="14541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541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541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541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>
                <a:latin typeface="+mn-lt"/>
              </a:defRPr>
            </a:lvl1pPr>
          </a:lstStyle>
          <a:p>
            <a:pPr>
              <a:defRPr/>
            </a:pPr>
            <a:fld id="{8CE00E71-138F-4790-86E8-5EA337036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542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48" r:id="rId1"/>
    <p:sldLayoutId id="2147484923" r:id="rId2"/>
    <p:sldLayoutId id="2147484922" r:id="rId3"/>
    <p:sldLayoutId id="2147484921" r:id="rId4"/>
    <p:sldLayoutId id="2147484920" r:id="rId5"/>
    <p:sldLayoutId id="2147484919" r:id="rId6"/>
    <p:sldLayoutId id="2147484918" r:id="rId7"/>
    <p:sldLayoutId id="2147484917" r:id="rId8"/>
    <p:sldLayoutId id="2147484916" r:id="rId9"/>
    <p:sldLayoutId id="2147484915" r:id="rId10"/>
    <p:sldLayoutId id="2147484914" r:id="rId11"/>
    <p:sldLayoutId id="2147484949" r:id="rId12"/>
    <p:sldLayoutId id="2147484950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9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pPr>
              <a:defRPr/>
            </a:pPr>
            <a:fld id="{3D107D60-9D99-47F2-BEC9-B5D64C230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159752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159753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51" r:id="rId1"/>
    <p:sldLayoutId id="2147484935" r:id="rId2"/>
    <p:sldLayoutId id="2147484934" r:id="rId3"/>
    <p:sldLayoutId id="2147484933" r:id="rId4"/>
    <p:sldLayoutId id="2147484932" r:id="rId5"/>
    <p:sldLayoutId id="2147484931" r:id="rId6"/>
    <p:sldLayoutId id="2147484930" r:id="rId7"/>
    <p:sldLayoutId id="2147484929" r:id="rId8"/>
    <p:sldLayoutId id="2147484928" r:id="rId9"/>
    <p:sldLayoutId id="2147484927" r:id="rId10"/>
    <p:sldLayoutId id="2147484926" r:id="rId11"/>
    <p:sldLayoutId id="2147484925" r:id="rId12"/>
    <p:sldLayoutId id="214748492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27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27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27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>
              <a:defRPr/>
            </a:pPr>
            <a:fld id="{EDA82247-BF0A-46FC-B18E-05A082EDC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215900" y="76200"/>
            <a:ext cx="8686800" cy="6781800"/>
            <a:chOff x="136" y="48"/>
            <a:chExt cx="5472" cy="4272"/>
          </a:xfrm>
        </p:grpSpPr>
        <p:grpSp>
          <p:nvGrpSpPr>
            <p:cNvPr id="4104" name="Group 8"/>
            <p:cNvGrpSpPr>
              <a:grpSpLocks/>
            </p:cNvGrpSpPr>
            <p:nvPr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4130" name="Group 9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202762" name="Rectangle 10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63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64" name="Rectangle 12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65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66" name="Rectangle 14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4131" name="Group 15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202768" name="Rectangle 16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69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70" name="Rectangle 18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71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72" name="Rectangle 20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4132" name="Group 21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202774" name="Rectangle 22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75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76" name="Rectangle 24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77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78" name="Rectangle 26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4133" name="Group 27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202780" name="Rectangle 28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81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82" name="Rectangle 30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83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84" name="Rectangle 32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4134" name="Group 33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202786" name="Rectangle 34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87" name="Rectangle 35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88" name="Rectangle 36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89" name="Rectangle 37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90" name="Rectangle 38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4105" name="Group 39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4106" name="Group 40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202793" name="Rectangle 4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94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4107" name="Group 43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202796" name="Rectangle 4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797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4108" name="Group 46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202799" name="Rectangle 4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800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4109" name="Group 49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202802" name="Rectangle 5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803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4110" name="Group 52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202805" name="Rectangle 5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806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4111" name="Group 55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202808" name="Rectangle 5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809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4112" name="Group 58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202811" name="Rectangle 5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812" name="Rectangle 6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4113" name="Group 61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202814" name="Rectangle 6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2815" name="Rectangle 6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52" r:id="rId1"/>
    <p:sldLayoutId id="2147484945" r:id="rId2"/>
    <p:sldLayoutId id="2147484944" r:id="rId3"/>
    <p:sldLayoutId id="2147484943" r:id="rId4"/>
    <p:sldLayoutId id="2147484942" r:id="rId5"/>
    <p:sldLayoutId id="2147484941" r:id="rId6"/>
    <p:sldLayoutId id="2147484940" r:id="rId7"/>
    <p:sldLayoutId id="2147484939" r:id="rId8"/>
    <p:sldLayoutId id="2147484938" r:id="rId9"/>
    <p:sldLayoutId id="2147484937" r:id="rId10"/>
    <p:sldLayoutId id="2147484936" r:id="rId11"/>
    <p:sldLayoutId id="2147484953" r:id="rId12"/>
    <p:sldLayoutId id="214748495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5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5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5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4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4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4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4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6.xml"/><Relationship Id="rId1" Type="http://schemas.openxmlformats.org/officeDocument/2006/relationships/slideLayout" Target="../slideLayouts/slideLayout4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7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5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30.xml"/><Relationship Id="rId3" Type="http://schemas.openxmlformats.org/officeDocument/2006/relationships/slide" Target="slide6.xml"/><Relationship Id="rId7" Type="http://schemas.openxmlformats.org/officeDocument/2006/relationships/slide" Target="slide16.xml"/><Relationship Id="rId12" Type="http://schemas.openxmlformats.org/officeDocument/2006/relationships/slide" Target="slide28.xml"/><Relationship Id="rId17" Type="http://schemas.openxmlformats.org/officeDocument/2006/relationships/slide" Target="slide40.xml"/><Relationship Id="rId2" Type="http://schemas.openxmlformats.org/officeDocument/2006/relationships/slide" Target="slide4.xml"/><Relationship Id="rId16" Type="http://schemas.openxmlformats.org/officeDocument/2006/relationships/slide" Target="slide37.xml"/><Relationship Id="rId1" Type="http://schemas.openxmlformats.org/officeDocument/2006/relationships/slideLayout" Target="../slideLayouts/slideLayout43.xml"/><Relationship Id="rId6" Type="http://schemas.openxmlformats.org/officeDocument/2006/relationships/slide" Target="slide13.xml"/><Relationship Id="rId11" Type="http://schemas.openxmlformats.org/officeDocument/2006/relationships/slide" Target="slide25.xml"/><Relationship Id="rId5" Type="http://schemas.openxmlformats.org/officeDocument/2006/relationships/slide" Target="slide10.xml"/><Relationship Id="rId15" Type="http://schemas.openxmlformats.org/officeDocument/2006/relationships/slide" Target="slide34.xml"/><Relationship Id="rId10" Type="http://schemas.openxmlformats.org/officeDocument/2006/relationships/slide" Target="slide22.xml"/><Relationship Id="rId4" Type="http://schemas.openxmlformats.org/officeDocument/2006/relationships/slide" Target="slide8.xml"/><Relationship Id="rId9" Type="http://schemas.openxmlformats.org/officeDocument/2006/relationships/slide" Target="slide20.xml"/><Relationship Id="rId14" Type="http://schemas.openxmlformats.org/officeDocument/2006/relationships/slide" Target="slide3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1.xml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5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5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5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35.xml"/><Relationship Id="rId1" Type="http://schemas.openxmlformats.org/officeDocument/2006/relationships/slideLayout" Target="../slideLayouts/slideLayout5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5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5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Layout" Target="../slideLayouts/slideLayout51.xml"/><Relationship Id="rId1" Type="http://schemas.openxmlformats.org/officeDocument/2006/relationships/audio" Target="file:///F:\&#1042;&#1088;&#1077;&#1076;&#1085;&#1099;&#1077;%20&#1087;&#1088;&#1080;&#1074;&#1099;&#1095;&#1082;&#1080;\elvis_presley_-_love_me_tender.mp3" TargetMode="External"/><Relationship Id="rId4" Type="http://schemas.openxmlformats.org/officeDocument/2006/relationships/image" Target="../media/image3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4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13" Type="http://schemas.openxmlformats.org/officeDocument/2006/relationships/slide" Target="slide66.xml"/><Relationship Id="rId18" Type="http://schemas.openxmlformats.org/officeDocument/2006/relationships/slide" Target="slide78.xml"/><Relationship Id="rId3" Type="http://schemas.openxmlformats.org/officeDocument/2006/relationships/slide" Target="slide44.xml"/><Relationship Id="rId7" Type="http://schemas.openxmlformats.org/officeDocument/2006/relationships/slide" Target="slide53.xml"/><Relationship Id="rId12" Type="http://schemas.openxmlformats.org/officeDocument/2006/relationships/slide" Target="slide64.xml"/><Relationship Id="rId17" Type="http://schemas.openxmlformats.org/officeDocument/2006/relationships/slide" Target="slide75.xml"/><Relationship Id="rId2" Type="http://schemas.openxmlformats.org/officeDocument/2006/relationships/slide" Target="slide42.xml"/><Relationship Id="rId16" Type="http://schemas.openxmlformats.org/officeDocument/2006/relationships/slide" Target="slide73.xml"/><Relationship Id="rId1" Type="http://schemas.openxmlformats.org/officeDocument/2006/relationships/slideLayout" Target="../slideLayouts/slideLayout43.xml"/><Relationship Id="rId6" Type="http://schemas.openxmlformats.org/officeDocument/2006/relationships/slide" Target="slide51.xml"/><Relationship Id="rId11" Type="http://schemas.openxmlformats.org/officeDocument/2006/relationships/slide" Target="slide62.xml"/><Relationship Id="rId5" Type="http://schemas.openxmlformats.org/officeDocument/2006/relationships/slide" Target="slide48.xml"/><Relationship Id="rId15" Type="http://schemas.openxmlformats.org/officeDocument/2006/relationships/slide" Target="slide71.xml"/><Relationship Id="rId10" Type="http://schemas.openxmlformats.org/officeDocument/2006/relationships/slide" Target="slide60.xml"/><Relationship Id="rId4" Type="http://schemas.openxmlformats.org/officeDocument/2006/relationships/slide" Target="slide46.xml"/><Relationship Id="rId9" Type="http://schemas.openxmlformats.org/officeDocument/2006/relationships/slide" Target="slide57.xml"/><Relationship Id="rId14" Type="http://schemas.openxmlformats.org/officeDocument/2006/relationships/slide" Target="slide6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" Target="slide43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35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4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45.xml"/><Relationship Id="rId1" Type="http://schemas.openxmlformats.org/officeDocument/2006/relationships/slideLayout" Target="../slideLayouts/slideLayout4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4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40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49.xml"/><Relationship Id="rId1" Type="http://schemas.openxmlformats.org/officeDocument/2006/relationships/slideLayout" Target="../slideLayouts/slideLayout4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50.xml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3.xml"/><Relationship Id="rId1" Type="http://schemas.openxmlformats.org/officeDocument/2006/relationships/slideLayout" Target="../slideLayouts/slideLayout4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4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1.xml"/><Relationship Id="rId4" Type="http://schemas.openxmlformats.org/officeDocument/2006/relationships/slide" Target="slide5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slide" Target="slide41.xml"/><Relationship Id="rId1" Type="http://schemas.openxmlformats.org/officeDocument/2006/relationships/slideLayout" Target="../slideLayouts/slideLayout4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4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4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58.xml"/><Relationship Id="rId1" Type="http://schemas.openxmlformats.org/officeDocument/2006/relationships/slideLayout" Target="../slideLayouts/slideLayout4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slide" Target="slide59.xml"/><Relationship Id="rId1" Type="http://schemas.openxmlformats.org/officeDocument/2006/relationships/slideLayout" Target="../slideLayouts/slideLayout4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4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slide" Target="slide61.xml"/><Relationship Id="rId1" Type="http://schemas.openxmlformats.org/officeDocument/2006/relationships/slideLayout" Target="../slideLayouts/slideLayout4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4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slide" Target="slide63.xml"/><Relationship Id="rId1" Type="http://schemas.openxmlformats.org/officeDocument/2006/relationships/slideLayout" Target="../slideLayouts/slideLayout4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55.jpe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65.xml"/><Relationship Id="rId1" Type="http://schemas.openxmlformats.org/officeDocument/2006/relationships/slideLayout" Target="../slideLayouts/slideLayout4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57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67.xml"/><Relationship Id="rId1" Type="http://schemas.openxmlformats.org/officeDocument/2006/relationships/slideLayout" Target="../slideLayouts/slideLayout4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slide" Target="slide68.xml"/><Relationship Id="rId1" Type="http://schemas.openxmlformats.org/officeDocument/2006/relationships/slideLayout" Target="../slideLayouts/slideLayout4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46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slide" Target="slide70.xml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4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4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72.xml"/><Relationship Id="rId1" Type="http://schemas.openxmlformats.org/officeDocument/2006/relationships/slideLayout" Target="../slideLayouts/slideLayout4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4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slide" Target="slide74.xml"/><Relationship Id="rId1" Type="http://schemas.openxmlformats.org/officeDocument/2006/relationships/slideLayout" Target="../slideLayouts/slideLayout4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slide" Target="slide41.xml"/><Relationship Id="rId1" Type="http://schemas.openxmlformats.org/officeDocument/2006/relationships/slideLayout" Target="../slideLayouts/slideLayout4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slide" Target="slide76.xml"/><Relationship Id="rId1" Type="http://schemas.openxmlformats.org/officeDocument/2006/relationships/slideLayout" Target="../slideLayouts/slideLayout46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slide" Target="slide77.xml"/><Relationship Id="rId1" Type="http://schemas.openxmlformats.org/officeDocument/2006/relationships/slideLayout" Target="../slideLayouts/slideLayout4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" Target="slide41.xml"/><Relationship Id="rId1" Type="http://schemas.openxmlformats.org/officeDocument/2006/relationships/slideLayout" Target="../slideLayouts/slideLayout4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" Target="slide82.xml"/><Relationship Id="rId2" Type="http://schemas.openxmlformats.org/officeDocument/2006/relationships/slide" Target="slide80.xml"/><Relationship Id="rId1" Type="http://schemas.openxmlformats.org/officeDocument/2006/relationships/slideLayout" Target="../slideLayouts/slideLayout43.xml"/><Relationship Id="rId6" Type="http://schemas.openxmlformats.org/officeDocument/2006/relationships/slide" Target="slide86.xml"/><Relationship Id="rId5" Type="http://schemas.openxmlformats.org/officeDocument/2006/relationships/slide" Target="slide83.xml"/><Relationship Id="rId4" Type="http://schemas.openxmlformats.org/officeDocument/2006/relationships/slide" Target="slide8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4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slide" Target="slide81.xml"/><Relationship Id="rId1" Type="http://schemas.openxmlformats.org/officeDocument/2006/relationships/slideLayout" Target="../slideLayouts/slideLayout5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slide" Target="slide79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65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slide" Target="slide79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slide" Target="slide79.xml"/><Relationship Id="rId1" Type="http://schemas.openxmlformats.org/officeDocument/2006/relationships/slideLayout" Target="../slideLayouts/slideLayout46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slide" Target="slide85.xml"/><Relationship Id="rId1" Type="http://schemas.openxmlformats.org/officeDocument/2006/relationships/slideLayout" Target="../slideLayouts/slideLayout46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slide" Target="slide79.xml"/><Relationship Id="rId1" Type="http://schemas.openxmlformats.org/officeDocument/2006/relationships/slideLayout" Target="../slideLayouts/slideLayout4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" Target="slide8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" Target="slide8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42938" y="1928813"/>
            <a:ext cx="7772400" cy="1600200"/>
          </a:xfrm>
          <a:noFill/>
        </p:spPr>
        <p:txBody>
          <a:bodyPr/>
          <a:lstStyle/>
          <a:p>
            <a:pPr eaLnBrk="1" hangingPunct="1"/>
            <a:r>
              <a:rPr lang="ru-RU" sz="8800" b="1" smtClean="0">
                <a:solidFill>
                  <a:schemeClr val="tx1"/>
                </a:solidFill>
                <a:latin typeface="Comic Sans MS" pitchFamily="66" charset="0"/>
              </a:rPr>
              <a:t>СВОЯ ИГРА</a:t>
            </a:r>
          </a:p>
        </p:txBody>
      </p:sp>
      <p:sp>
        <p:nvSpPr>
          <p:cNvPr id="1075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357188" y="3786188"/>
            <a:ext cx="8424862" cy="3071812"/>
          </a:xfrm>
        </p:spPr>
        <p:txBody>
          <a:bodyPr/>
          <a:lstStyle/>
          <a:p>
            <a:pPr eaLnBrk="1" hangingPunct="1"/>
            <a:r>
              <a:rPr lang="ru-RU" dirty="0" smtClean="0"/>
              <a:t>Автор: </a:t>
            </a:r>
            <a:r>
              <a:rPr lang="ru-RU" dirty="0" err="1" smtClean="0"/>
              <a:t>Распопова</a:t>
            </a:r>
            <a:r>
              <a:rPr lang="ru-RU" dirty="0" smtClean="0"/>
              <a:t> Н.И. </a:t>
            </a:r>
            <a:r>
              <a:rPr lang="ru-RU" dirty="0" err="1" smtClean="0"/>
              <a:t>Преподователь</a:t>
            </a:r>
            <a:r>
              <a:rPr lang="ru-RU" dirty="0" smtClean="0"/>
              <a:t> информатики</a:t>
            </a: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10752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08275"/>
            <a:ext cx="9144000" cy="13255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6000" dirty="0" smtClean="0">
                <a:solidFill>
                  <a:schemeClr val="tx1"/>
                </a:solidFill>
                <a:latin typeface="Comic Sans MS" pitchFamily="66" charset="0"/>
              </a:rPr>
              <a:t>Вопрос аукцион</a:t>
            </a:r>
            <a:r>
              <a:rPr lang="ru-RU" sz="5400" dirty="0" smtClean="0">
                <a:latin typeface="Comic Sans MS" pitchFamily="66" charset="0"/>
              </a:rPr>
              <a:t/>
            </a:r>
            <a:br>
              <a:rPr lang="ru-RU" sz="5400" dirty="0" smtClean="0">
                <a:latin typeface="Comic Sans MS" pitchFamily="66" charset="0"/>
              </a:rPr>
            </a:br>
            <a:endParaRPr lang="en-US" sz="9600" dirty="0" smtClean="0">
              <a:cs typeface="Times New Roman" pitchFamily="18" charset="0"/>
            </a:endParaRPr>
          </a:p>
        </p:txBody>
      </p:sp>
      <p:sp>
        <p:nvSpPr>
          <p:cNvPr id="23555" name="WordArt 5"/>
          <p:cNvSpPr>
            <a:spLocks noChangeArrowheads="1" noChangeShapeType="1" noTextEdit="1"/>
          </p:cNvSpPr>
          <p:nvPr/>
        </p:nvSpPr>
        <p:spPr bwMode="auto">
          <a:xfrm>
            <a:off x="3786188" y="3643313"/>
            <a:ext cx="13970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$</a:t>
            </a:r>
          </a:p>
        </p:txBody>
      </p:sp>
      <p:sp>
        <p:nvSpPr>
          <p:cNvPr id="23556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571500"/>
            <a:ext cx="9144000" cy="1325563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0000FF"/>
                </a:solidFill>
                <a:latin typeface="Comic Sans MS" pitchFamily="66" charset="0"/>
              </a:rPr>
              <a:t>Во многих странах Европы и США курение запрещено в общественных местах, принят документ по борьбе против табака.</a:t>
            </a: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4724400"/>
            <a:ext cx="9144000" cy="1200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u="sng">
                <a:solidFill>
                  <a:schemeClr val="tx1"/>
                </a:solidFill>
                <a:latin typeface="Comic Sans MS" pitchFamily="66" charset="0"/>
              </a:rPr>
              <a:t>К какому Международному документу присоединилась Россия в 2008 году?</a:t>
            </a:r>
          </a:p>
        </p:txBody>
      </p:sp>
      <p:sp>
        <p:nvSpPr>
          <p:cNvPr id="24580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4581" name="Picture 8" descr="Картинка 7 из 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2000250"/>
            <a:ext cx="278606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765175"/>
            <a:ext cx="9144000" cy="711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latin typeface="Comic Sans MS" pitchFamily="66" charset="0"/>
              </a:rPr>
              <a:t>Рамочная Конвенция</a:t>
            </a:r>
          </a:p>
        </p:txBody>
      </p:sp>
      <p:sp>
        <p:nvSpPr>
          <p:cNvPr id="25603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5604" name="Picture 5" descr="RIA-Kuren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38" y="1571625"/>
            <a:ext cx="6313487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6627" name="Содержимое 5" descr="meshok_kot-2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71625" y="571500"/>
            <a:ext cx="5643563" cy="5643563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-674688"/>
            <a:ext cx="9144000" cy="3921126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00FF"/>
                </a:solidFill>
                <a:latin typeface="Comic Sans MS" pitchFamily="66" charset="0"/>
              </a:rPr>
              <a:t>Один известный писатель с мировым именем, написал рассказ о вреде курения</a:t>
            </a:r>
            <a:r>
              <a:rPr lang="ru-RU" smtClean="0"/>
              <a:t> </a:t>
            </a:r>
          </a:p>
        </p:txBody>
      </p:sp>
      <p:sp>
        <p:nvSpPr>
          <p:cNvPr id="2765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8388350" y="6092825"/>
            <a:ext cx="755650" cy="7651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5013325"/>
            <a:ext cx="9144000" cy="650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u="sng">
                <a:solidFill>
                  <a:schemeClr val="tx1"/>
                </a:solidFill>
                <a:latin typeface="Comic Sans MS" pitchFamily="66" charset="0"/>
              </a:rPr>
              <a:t>Назовите его фамилию</a:t>
            </a:r>
          </a:p>
        </p:txBody>
      </p:sp>
      <p:pic>
        <p:nvPicPr>
          <p:cNvPr id="27653" name="Picture 4" descr="46c0d5d58fc7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1916113"/>
            <a:ext cx="38163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71563"/>
            <a:ext cx="9144000" cy="7715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>
                <a:solidFill>
                  <a:schemeClr val="tx1"/>
                </a:solidFill>
                <a:latin typeface="Comic Sans MS" pitchFamily="66" charset="0"/>
              </a:rPr>
              <a:t>Хармс</a:t>
            </a:r>
          </a:p>
        </p:txBody>
      </p:sp>
      <p:sp>
        <p:nvSpPr>
          <p:cNvPr id="28675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8676" name="Picture 5" descr="Хармс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25" y="2143125"/>
            <a:ext cx="4002088" cy="400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9699" name="Rectangle 4"/>
          <p:cNvSpPr>
            <a:spLocks noRot="1" noChangeArrowheads="1"/>
          </p:cNvSpPr>
          <p:nvPr/>
        </p:nvSpPr>
        <p:spPr bwMode="auto">
          <a:xfrm>
            <a:off x="0" y="836613"/>
            <a:ext cx="9144000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>
                <a:latin typeface="Times New Roman" pitchFamily="18" charset="0"/>
              </a:rPr>
              <a:t/>
            </a:r>
            <a:br>
              <a:rPr lang="ru-RU" sz="4000">
                <a:latin typeface="Times New Roman" pitchFamily="18" charset="0"/>
              </a:rPr>
            </a:br>
            <a:r>
              <a:rPr lang="ru-RU" sz="2800" b="1">
                <a:solidFill>
                  <a:srgbClr val="0000FF"/>
                </a:solidFill>
                <a:latin typeface="Times New Roman" pitchFamily="18" charset="0"/>
              </a:rPr>
              <a:t>Согласно исследованиям, у подростка, начавшего регулярно употреблять алкоголь в возрасте 13-15 лет, психологическая зависимость развивается за 1 год </a:t>
            </a:r>
            <a:r>
              <a:rPr lang="ru-RU" sz="2800" b="1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ru-RU" sz="2800" b="1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4000">
                <a:solidFill>
                  <a:srgbClr val="ED9DE7"/>
                </a:solidFill>
                <a:latin typeface="Times New Roman" pitchFamily="18" charset="0"/>
              </a:rPr>
              <a:t/>
            </a:r>
            <a:br>
              <a:rPr lang="ru-RU" sz="4000">
                <a:solidFill>
                  <a:srgbClr val="ED9DE7"/>
                </a:solidFill>
                <a:latin typeface="Times New Roman" pitchFamily="18" charset="0"/>
              </a:rPr>
            </a:br>
            <a:endParaRPr lang="ru-RU" sz="4000">
              <a:solidFill>
                <a:srgbClr val="ED9DE7"/>
              </a:solidFill>
              <a:latin typeface="Times New Roman" pitchFamily="18" charset="0"/>
            </a:endParaRPr>
          </a:p>
        </p:txBody>
      </p:sp>
      <p:pic>
        <p:nvPicPr>
          <p:cNvPr id="29700" name="Picture 4" descr="Картинка 3 из 1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1844675"/>
            <a:ext cx="2239962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4652963"/>
            <a:ext cx="9144000" cy="1200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u="sng">
                <a:solidFill>
                  <a:schemeClr val="tx1"/>
                </a:solidFill>
                <a:latin typeface="Arial" charset="0"/>
              </a:rPr>
              <a:t>Продолжите поговорку: </a:t>
            </a:r>
          </a:p>
          <a:p>
            <a:pPr algn="ctr">
              <a:defRPr/>
            </a:pPr>
            <a:r>
              <a:rPr lang="ru-RU" sz="3600" u="sng">
                <a:solidFill>
                  <a:schemeClr val="tx1"/>
                </a:solidFill>
                <a:latin typeface="Arial" charset="0"/>
              </a:rPr>
              <a:t>Много вина – мало ………..  </a:t>
            </a:r>
          </a:p>
        </p:txBody>
      </p:sp>
      <p:sp>
        <p:nvSpPr>
          <p:cNvPr id="29702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8172450" y="6165850"/>
            <a:ext cx="971550" cy="6921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52513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Много вина – мало ума</a:t>
            </a:r>
          </a:p>
        </p:txBody>
      </p:sp>
      <p:sp>
        <p:nvSpPr>
          <p:cNvPr id="30723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24" name="Picture 4" descr="p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1928813"/>
            <a:ext cx="5595938" cy="400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1989138"/>
            <a:ext cx="9144000" cy="1325562"/>
          </a:xfrm>
          <a:noFill/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tx1"/>
                </a:solidFill>
              </a:rPr>
              <a:t/>
            </a:r>
            <a:br>
              <a:rPr lang="ru-RU" sz="4000" smtClean="0">
                <a:solidFill>
                  <a:schemeClr val="tx1"/>
                </a:solidFill>
              </a:rPr>
            </a:br>
            <a:r>
              <a:rPr lang="ru-RU" sz="3600" b="1" smtClean="0">
                <a:solidFill>
                  <a:srgbClr val="0000FF"/>
                </a:solidFill>
              </a:rPr>
              <a:t>Какому из русских поэтов </a:t>
            </a:r>
            <a:br>
              <a:rPr lang="ru-RU" sz="3600" b="1" smtClean="0">
                <a:solidFill>
                  <a:srgbClr val="0000FF"/>
                </a:solidFill>
              </a:rPr>
            </a:br>
            <a:r>
              <a:rPr lang="ru-RU" sz="3600" b="1" smtClean="0">
                <a:solidFill>
                  <a:srgbClr val="0000FF"/>
                </a:solidFill>
              </a:rPr>
              <a:t>принадлежат слова: </a:t>
            </a:r>
            <a:br>
              <a:rPr lang="ru-RU" sz="3600" b="1" smtClean="0">
                <a:solidFill>
                  <a:srgbClr val="0000FF"/>
                </a:solidFill>
              </a:rPr>
            </a:br>
            <a:r>
              <a:rPr lang="ru-RU" sz="3600" b="1" smtClean="0">
                <a:solidFill>
                  <a:srgbClr val="0000FF"/>
                </a:solidFill>
              </a:rPr>
              <a:t>«Человек пьющий ни на что не годен»?</a:t>
            </a:r>
            <a:r>
              <a:rPr lang="ru-RU" sz="3600" b="1" smtClean="0"/>
              <a:t/>
            </a:r>
            <a:br>
              <a:rPr lang="ru-RU" sz="3600" b="1" smtClean="0"/>
            </a:br>
            <a:r>
              <a:rPr lang="ru-RU" sz="3600" b="1" smtClean="0"/>
              <a:t/>
            </a:r>
            <a:br>
              <a:rPr lang="ru-RU" sz="3600" b="1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>
                <a:solidFill>
                  <a:srgbClr val="ED9DE7"/>
                </a:solidFill>
              </a:rPr>
              <a:t/>
            </a:r>
            <a:br>
              <a:rPr lang="ru-RU" sz="4000" smtClean="0">
                <a:solidFill>
                  <a:srgbClr val="ED9DE7"/>
                </a:solidFill>
              </a:rPr>
            </a:br>
            <a:endParaRPr lang="ru-RU" sz="4000" smtClean="0">
              <a:solidFill>
                <a:srgbClr val="ED9DE7"/>
              </a:solidFill>
            </a:endParaRP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2643188"/>
            <a:ext cx="2286000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AutoShape 20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165850"/>
            <a:ext cx="8270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52513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А.С. Пушкин</a:t>
            </a:r>
          </a:p>
        </p:txBody>
      </p:sp>
      <p:sp>
        <p:nvSpPr>
          <p:cNvPr id="3277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2772" name="Picture 4" descr="Пушк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313" y="1857375"/>
            <a:ext cx="3786187" cy="458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6000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60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6000" dirty="0" smtClean="0">
                <a:solidFill>
                  <a:schemeClr val="tx1"/>
                </a:solidFill>
                <a:latin typeface="Comic Sans MS" pitchFamily="66" charset="0"/>
              </a:rPr>
              <a:t>1 РАУНД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endParaRPr lang="ru-RU" sz="4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3795" name="Rectangle 4"/>
          <p:cNvSpPr>
            <a:spLocks noRot="1" noChangeArrowheads="1"/>
          </p:cNvSpPr>
          <p:nvPr/>
        </p:nvSpPr>
        <p:spPr bwMode="auto">
          <a:xfrm>
            <a:off x="0" y="981075"/>
            <a:ext cx="91440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>
                <a:latin typeface="Times New Roman" pitchFamily="18" charset="0"/>
              </a:rPr>
              <a:t/>
            </a:r>
            <a:br>
              <a:rPr lang="ru-RU" sz="4000">
                <a:latin typeface="Times New Roman" pitchFamily="18" charset="0"/>
              </a:rPr>
            </a:br>
            <a:r>
              <a:rPr lang="ru-RU" sz="3600" b="1">
                <a:solidFill>
                  <a:srgbClr val="0000FF"/>
                </a:solidFill>
                <a:latin typeface="Times New Roman" pitchFamily="18" charset="0"/>
              </a:rPr>
              <a:t>Известный хирург Ф. Углов утверждал, что после приема спиртного в коре головного мозга остается …</a:t>
            </a:r>
            <a:r>
              <a:rPr lang="ru-RU" sz="400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ru-RU" sz="40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4000">
                <a:solidFill>
                  <a:srgbClr val="ED9DE7"/>
                </a:solidFill>
                <a:latin typeface="Times New Roman" pitchFamily="18" charset="0"/>
              </a:rPr>
              <a:t/>
            </a:r>
            <a:br>
              <a:rPr lang="ru-RU" sz="4000">
                <a:solidFill>
                  <a:srgbClr val="ED9DE7"/>
                </a:solidFill>
                <a:latin typeface="Times New Roman" pitchFamily="18" charset="0"/>
              </a:rPr>
            </a:br>
            <a:endParaRPr lang="ru-RU" sz="4000">
              <a:solidFill>
                <a:srgbClr val="ED9DE7"/>
              </a:solidFill>
              <a:latin typeface="Times New Roman" pitchFamily="18" charset="0"/>
            </a:endParaRPr>
          </a:p>
        </p:txBody>
      </p:sp>
      <p:sp>
        <p:nvSpPr>
          <p:cNvPr id="33796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08400" y="2708275"/>
            <a:ext cx="1714500" cy="1214438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5013325"/>
            <a:ext cx="9144000" cy="650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u="sng">
                <a:solidFill>
                  <a:schemeClr val="tx1"/>
                </a:solidFill>
                <a:latin typeface="Arial" charset="0"/>
              </a:rPr>
              <a:t>Что имел в виду Федор Углов?  </a:t>
            </a:r>
          </a:p>
        </p:txBody>
      </p:sp>
      <p:sp>
        <p:nvSpPr>
          <p:cNvPr id="33798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8316913" y="6237288"/>
            <a:ext cx="827087" cy="62071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52513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Кладбище нервных клеток</a:t>
            </a:r>
          </a:p>
        </p:txBody>
      </p:sp>
      <p:sp>
        <p:nvSpPr>
          <p:cNvPr id="34819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4820" name="Picture 4" descr="Кладдбище н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2541588"/>
            <a:ext cx="5256212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708275"/>
            <a:ext cx="9144000" cy="13255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6000" dirty="0" smtClean="0">
                <a:solidFill>
                  <a:schemeClr val="tx1"/>
                </a:solidFill>
                <a:latin typeface="Comic Sans MS" pitchFamily="66" charset="0"/>
              </a:rPr>
              <a:t>Вопрос аукцион</a:t>
            </a:r>
            <a:r>
              <a:rPr lang="ru-RU" sz="5400" dirty="0" smtClean="0">
                <a:latin typeface="Comic Sans MS" pitchFamily="66" charset="0"/>
              </a:rPr>
              <a:t/>
            </a:r>
            <a:br>
              <a:rPr lang="ru-RU" sz="5400" dirty="0" smtClean="0">
                <a:latin typeface="Comic Sans MS" pitchFamily="66" charset="0"/>
              </a:rPr>
            </a:br>
            <a:endParaRPr lang="en-US" sz="9600" dirty="0" smtClean="0">
              <a:cs typeface="Times New Roman" pitchFamily="18" charset="0"/>
            </a:endParaRPr>
          </a:p>
        </p:txBody>
      </p:sp>
      <p:sp>
        <p:nvSpPr>
          <p:cNvPr id="35843" name="WordArt 5"/>
          <p:cNvSpPr>
            <a:spLocks noChangeArrowheads="1" noChangeShapeType="1" noTextEdit="1"/>
          </p:cNvSpPr>
          <p:nvPr/>
        </p:nvSpPr>
        <p:spPr bwMode="auto">
          <a:xfrm>
            <a:off x="3786188" y="3643313"/>
            <a:ext cx="13970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$</a:t>
            </a:r>
          </a:p>
        </p:txBody>
      </p:sp>
      <p:sp>
        <p:nvSpPr>
          <p:cNvPr id="35844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981075"/>
            <a:ext cx="9144000" cy="1325563"/>
          </a:xfrm>
          <a:noFill/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00FF"/>
                </a:solidFill>
              </a:rPr>
              <a:t>Склонность к алкоголизму зависит от наследственности. Если в семье родители злоупотребляют алкоголем, то вероятность того, что дети станут алкоголиками возрастает.</a:t>
            </a:r>
          </a:p>
        </p:txBody>
      </p:sp>
      <p:sp>
        <p:nvSpPr>
          <p:cNvPr id="36867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8316913" y="6237288"/>
            <a:ext cx="827087" cy="62071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4365625"/>
            <a:ext cx="9144000" cy="1200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u="sng">
                <a:solidFill>
                  <a:schemeClr val="tx1"/>
                </a:solidFill>
                <a:latin typeface="Arial" charset="0"/>
              </a:rPr>
              <a:t>Продолжите:</a:t>
            </a:r>
          </a:p>
          <a:p>
            <a:pPr algn="ctr">
              <a:defRPr/>
            </a:pPr>
            <a:r>
              <a:rPr lang="ru-RU" sz="3600" u="sng">
                <a:solidFill>
                  <a:schemeClr val="tx1"/>
                </a:solidFill>
                <a:latin typeface="Arial" charset="0"/>
              </a:rPr>
              <a:t> муж пьет – полдома горит, жена пьет - …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52513"/>
            <a:ext cx="9144000" cy="10763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Муж пьет – полдома горит, </a:t>
            </a:r>
          </a:p>
          <a:p>
            <a:pPr algn="ctr">
              <a:defRPr/>
            </a:pP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жена пьет – весь дом горит! </a:t>
            </a:r>
          </a:p>
        </p:txBody>
      </p:sp>
      <p:sp>
        <p:nvSpPr>
          <p:cNvPr id="3789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7892" name="Picture 4" descr="Безымянны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313" y="2714625"/>
            <a:ext cx="4414837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643188"/>
            <a:ext cx="9144000" cy="1325562"/>
          </a:xfrm>
        </p:spPr>
        <p:txBody>
          <a:bodyPr/>
          <a:lstStyle/>
          <a:p>
            <a:pPr eaLnBrk="1" hangingPunct="1"/>
            <a:r>
              <a:rPr lang="ru-RU" sz="54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54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800" smtClean="0">
                <a:solidFill>
                  <a:schemeClr val="tx1"/>
                </a:solidFill>
                <a:latin typeface="Comic Sans MS" pitchFamily="66" charset="0"/>
              </a:rPr>
              <a:t>воспользуйся подсказкой</a:t>
            </a:r>
          </a:p>
        </p:txBody>
      </p:sp>
      <p:sp>
        <p:nvSpPr>
          <p:cNvPr id="38915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8916" name="Содержимое 5" descr="Фе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43125" y="1285875"/>
            <a:ext cx="4714875" cy="3143250"/>
          </a:xfrm>
        </p:spPr>
      </p:pic>
      <p:sp>
        <p:nvSpPr>
          <p:cNvPr id="8" name="TextBox 7"/>
          <p:cNvSpPr txBox="1"/>
          <p:nvPr/>
        </p:nvSpPr>
        <p:spPr>
          <a:xfrm>
            <a:off x="2500313" y="2786063"/>
            <a:ext cx="18573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atin typeface="+mn-lt"/>
              </a:rPr>
              <a:t>СЮРПРИЗ!!!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8316913" y="6092825"/>
            <a:ext cx="827087" cy="7651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  <p:sp>
        <p:nvSpPr>
          <p:cNvPr id="39939" name="Text Box 12"/>
          <p:cNvSpPr txBox="1">
            <a:spLocks noChangeArrowheads="1"/>
          </p:cNvSpPr>
          <p:nvPr/>
        </p:nvSpPr>
        <p:spPr bwMode="auto">
          <a:xfrm>
            <a:off x="395288" y="2636838"/>
            <a:ext cx="1482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/>
              <a:t>Л.Н. Толстой</a:t>
            </a: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4005263"/>
            <a:ext cx="9144000" cy="15636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u="sng">
                <a:solidFill>
                  <a:schemeClr val="tx1"/>
                </a:solidFill>
                <a:latin typeface="Arial" charset="0"/>
              </a:rPr>
              <a:t>Кто из известных русских писателей сказал такую фразу: «Редкий вор, убийца совершает свое дело трезвым»</a:t>
            </a:r>
          </a:p>
        </p:txBody>
      </p:sp>
      <p:sp>
        <p:nvSpPr>
          <p:cNvPr id="39941" name="Text Box 12"/>
          <p:cNvSpPr txBox="1">
            <a:spLocks noChangeArrowheads="1"/>
          </p:cNvSpPr>
          <p:nvPr/>
        </p:nvSpPr>
        <p:spPr bwMode="auto">
          <a:xfrm>
            <a:off x="2700338" y="2636838"/>
            <a:ext cx="13223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/>
              <a:t>А.П.  Чехов</a:t>
            </a:r>
          </a:p>
        </p:txBody>
      </p:sp>
      <p:sp>
        <p:nvSpPr>
          <p:cNvPr id="39942" name="Text Box 12"/>
          <p:cNvSpPr txBox="1">
            <a:spLocks noChangeArrowheads="1"/>
          </p:cNvSpPr>
          <p:nvPr/>
        </p:nvSpPr>
        <p:spPr bwMode="auto">
          <a:xfrm>
            <a:off x="5003800" y="2636838"/>
            <a:ext cx="1349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/>
              <a:t>Н.В. Гоголь</a:t>
            </a:r>
          </a:p>
        </p:txBody>
      </p:sp>
      <p:sp>
        <p:nvSpPr>
          <p:cNvPr id="39943" name="Text Box 12"/>
          <p:cNvSpPr txBox="1">
            <a:spLocks noChangeArrowheads="1"/>
          </p:cNvSpPr>
          <p:nvPr/>
        </p:nvSpPr>
        <p:spPr bwMode="auto">
          <a:xfrm>
            <a:off x="6877050" y="2636838"/>
            <a:ext cx="186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/>
              <a:t>М.Ю. Лермонтов</a:t>
            </a:r>
          </a:p>
        </p:txBody>
      </p:sp>
      <p:pic>
        <p:nvPicPr>
          <p:cNvPr id="39944" name="Picture 21" descr="Чехо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476250"/>
            <a:ext cx="1509712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5" name="Picture 22" descr="Толсто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476250"/>
            <a:ext cx="16414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6" name="Picture 23" descr="Лерманто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476250"/>
            <a:ext cx="18669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7" name="Picture 24" descr="Гоголь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9338" y="476250"/>
            <a:ext cx="15208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52513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Л.Н. Толстой </a:t>
            </a:r>
          </a:p>
        </p:txBody>
      </p:sp>
      <p:sp>
        <p:nvSpPr>
          <p:cNvPr id="40963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0964" name="Picture 4" descr="Толсто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38" y="1928813"/>
            <a:ext cx="3214687" cy="423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1987" name="Rectangle 4"/>
          <p:cNvSpPr>
            <a:spLocks noRot="1" noChangeArrowheads="1"/>
          </p:cNvSpPr>
          <p:nvPr/>
        </p:nvSpPr>
        <p:spPr bwMode="auto">
          <a:xfrm>
            <a:off x="0" y="836613"/>
            <a:ext cx="9144000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>
                <a:latin typeface="Times New Roman" pitchFamily="18" charset="0"/>
              </a:rPr>
              <a:t/>
            </a:r>
            <a:br>
              <a:rPr lang="ru-RU" sz="4000">
                <a:latin typeface="Times New Roman" pitchFamily="18" charset="0"/>
              </a:rPr>
            </a:br>
            <a:r>
              <a:rPr lang="ru-RU" sz="2800" b="1">
                <a:solidFill>
                  <a:srgbClr val="0000FF"/>
                </a:solidFill>
                <a:latin typeface="Times New Roman" pitchFamily="18" charset="0"/>
              </a:rPr>
              <a:t>Наркотики – это химические вещества, оказывающие пагубное воздействие на организм человека. </a:t>
            </a:r>
            <a:br>
              <a:rPr lang="ru-RU" sz="2800" b="1">
                <a:solidFill>
                  <a:srgbClr val="0000FF"/>
                </a:solidFill>
                <a:latin typeface="Times New Roman" pitchFamily="18" charset="0"/>
              </a:rPr>
            </a:br>
            <a:r>
              <a:rPr lang="ru-RU" sz="2800" b="1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ru-RU" sz="2800" b="1">
                <a:solidFill>
                  <a:srgbClr val="0000FF"/>
                </a:solidFill>
                <a:latin typeface="Times New Roman" pitchFamily="18" charset="0"/>
              </a:rPr>
            </a:br>
            <a:endParaRPr lang="ru-RU" sz="2800" b="1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41988" name="Рисунок 3" descr="narkotiki.jpg"/>
          <p:cNvPicPr>
            <a:picLocks noChangeAspect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00338" y="1916113"/>
            <a:ext cx="3365500" cy="2524125"/>
          </a:xfrm>
          <a:noFill/>
        </p:spPr>
      </p:pic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4724400"/>
            <a:ext cx="9144000" cy="10763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u="sng">
                <a:solidFill>
                  <a:schemeClr val="tx1"/>
                </a:solidFill>
                <a:latin typeface="Arial" charset="0"/>
              </a:rPr>
              <a:t>Назовите, на что в первую очередь они оказывают влияние   </a:t>
            </a:r>
          </a:p>
        </p:txBody>
      </p:sp>
      <p:sp>
        <p:nvSpPr>
          <p:cNvPr id="4199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8316913" y="6092825"/>
            <a:ext cx="827087" cy="7651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52513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На нервную систему человека</a:t>
            </a:r>
          </a:p>
        </p:txBody>
      </p:sp>
      <p:sp>
        <p:nvSpPr>
          <p:cNvPr id="4301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3012" name="Picture 4" descr="NERV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8" y="1857375"/>
            <a:ext cx="1997075" cy="429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6" name="Group 204"/>
          <p:cNvGraphicFramePr>
            <a:graphicFrameLocks noGrp="1"/>
          </p:cNvGraphicFramePr>
          <p:nvPr>
            <p:ph sz="half" idx="1"/>
          </p:nvPr>
        </p:nvGraphicFramePr>
        <p:xfrm>
          <a:off x="0" y="1916113"/>
          <a:ext cx="9143999" cy="4084655"/>
        </p:xfrm>
        <a:graphic>
          <a:graphicData uri="http://schemas.openxmlformats.org/drawingml/2006/table">
            <a:tbl>
              <a:tblPr/>
              <a:tblGrid>
                <a:gridCol w="3130386"/>
                <a:gridCol w="1275249"/>
                <a:gridCol w="1275249"/>
                <a:gridCol w="1169327"/>
                <a:gridCol w="1146894"/>
                <a:gridCol w="1146894"/>
              </a:tblGrid>
              <a:tr h="13906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Курение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2" action="ppaction://hlinksldjump"/>
                        </a:rPr>
                        <a:t>10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3" action="ppaction://hlinksldjump"/>
                        </a:rPr>
                        <a:t>20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4" action="ppaction://hlinksldjump"/>
                        </a:rPr>
                        <a:t>50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5" action="ppaction://hlinksldjump"/>
                        </a:rPr>
                        <a:t>100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6" action="ppaction://hlinksldjump"/>
                        </a:rPr>
                        <a:t>500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33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Алкоголь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7" action="ppaction://hlinksldjump"/>
                        </a:rPr>
                        <a:t>10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8" action="ppaction://hlinksldjump"/>
                        </a:rPr>
                        <a:t>20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9" action="ppaction://hlinksldjump"/>
                        </a:rPr>
                        <a:t>50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0" action="ppaction://hlinksldjump"/>
                        </a:rPr>
                        <a:t>100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1" action="ppaction://hlinksldjump"/>
                        </a:rPr>
                        <a:t>500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06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Наркотики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2" action="ppaction://hlinksldjump"/>
                        </a:rPr>
                        <a:t>10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3" action="ppaction://hlinksldjump"/>
                        </a:rPr>
                        <a:t>20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4" action="ppaction://hlinksldjump"/>
                        </a:rPr>
                        <a:t>50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5" action="ppaction://hlinksldjump"/>
                        </a:rPr>
                        <a:t>100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16" action="ppaction://hlinksldjump"/>
                        </a:rPr>
                        <a:t>500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20" name="Rectangle 148"/>
          <p:cNvSpPr>
            <a:spLocks noChangeArrowheads="1"/>
          </p:cNvSpPr>
          <p:nvPr/>
        </p:nvSpPr>
        <p:spPr bwMode="auto">
          <a:xfrm>
            <a:off x="2143125" y="714375"/>
            <a:ext cx="5040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SimSun" pitchFamily="2" charset="-122"/>
              </a:rPr>
              <a:t>выбор темы</a:t>
            </a:r>
          </a:p>
        </p:txBody>
      </p:sp>
      <p:sp>
        <p:nvSpPr>
          <p:cNvPr id="16417" name="AutoShape 205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Rot="1" noChangeArrowheads="1"/>
          </p:cNvSpPr>
          <p:nvPr/>
        </p:nvSpPr>
        <p:spPr bwMode="auto">
          <a:xfrm>
            <a:off x="0" y="981075"/>
            <a:ext cx="91440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>
                <a:solidFill>
                  <a:srgbClr val="0000FF"/>
                </a:solidFill>
                <a:latin typeface="Times New Roman" pitchFamily="18" charset="0"/>
              </a:rPr>
              <a:t>Все бедствия, выпавшие на долю человечества, имели свое начало и свой конец, в то время как история страсти к одурманивающим средствам с каменного века до наших дней не прерывалась ни на день.</a:t>
            </a:r>
            <a:r>
              <a:rPr lang="ru-RU" sz="440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44035" name="Picture 4" descr="L41_11_p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2852738"/>
            <a:ext cx="2735262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Рисунок 5" descr="1191491741_n34ns1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52738"/>
            <a:ext cx="3040063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5300663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u="sng">
                <a:solidFill>
                  <a:schemeClr val="tx1"/>
                </a:solidFill>
                <a:latin typeface="Arial" charset="0"/>
              </a:rPr>
              <a:t>Какую проблему обостряет рост наркомании?   </a:t>
            </a:r>
          </a:p>
        </p:txBody>
      </p:sp>
      <p:sp>
        <p:nvSpPr>
          <p:cNvPr id="4403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8316913" y="6092825"/>
            <a:ext cx="827087" cy="7651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52513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Проблему СПИДа</a:t>
            </a:r>
          </a:p>
        </p:txBody>
      </p:sp>
      <p:sp>
        <p:nvSpPr>
          <p:cNvPr id="45059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5060" name="Picture 4" descr="СПИ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25" y="1928813"/>
            <a:ext cx="3351213" cy="431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1268413"/>
            <a:ext cx="9144000" cy="1325562"/>
          </a:xfrm>
          <a:noFill/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tx1"/>
                </a:solidFill>
              </a:rPr>
              <a:t/>
            </a:r>
            <a:br>
              <a:rPr lang="ru-RU" sz="4000" smtClean="0">
                <a:solidFill>
                  <a:schemeClr val="tx1"/>
                </a:solidFill>
              </a:rPr>
            </a:br>
            <a:r>
              <a:rPr lang="ru-RU" sz="3200" b="1" smtClean="0">
                <a:solidFill>
                  <a:srgbClr val="0000FF"/>
                </a:solidFill>
              </a:rPr>
              <a:t>Склонение к потреблению наркотических  или психотропных веществ – наказывается либо арестом на срок до 6 месяцев, либо лишением свободы на срок от 2 до 5 лет (ст. 230 УК РФ).</a:t>
            </a:r>
            <a:br>
              <a:rPr lang="ru-RU" sz="3200" b="1" smtClean="0">
                <a:solidFill>
                  <a:srgbClr val="0000FF"/>
                </a:solidFill>
              </a:rPr>
            </a:br>
            <a:r>
              <a:rPr lang="ru-RU" sz="4000" smtClean="0">
                <a:solidFill>
                  <a:srgbClr val="ED9DE7"/>
                </a:solidFill>
              </a:rPr>
              <a:t/>
            </a:r>
            <a:br>
              <a:rPr lang="ru-RU" sz="4000" smtClean="0">
                <a:solidFill>
                  <a:srgbClr val="ED9DE7"/>
                </a:solidFill>
              </a:rPr>
            </a:br>
            <a:endParaRPr lang="ru-RU" sz="4000" smtClean="0">
              <a:solidFill>
                <a:srgbClr val="ED9DE7"/>
              </a:solidFill>
            </a:endParaRP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3141663"/>
            <a:ext cx="9144000" cy="1200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u="sng">
                <a:solidFill>
                  <a:schemeClr val="tx1"/>
                </a:solidFill>
                <a:latin typeface="Arial" charset="0"/>
              </a:rPr>
              <a:t>Сколько человек в год один наркоман может вовлечь в наркозависимость?  </a:t>
            </a:r>
          </a:p>
        </p:txBody>
      </p:sp>
      <p:sp>
        <p:nvSpPr>
          <p:cNvPr id="46084" name="Rectangle 6"/>
          <p:cNvSpPr>
            <a:spLocks noChangeArrowheads="1"/>
          </p:cNvSpPr>
          <p:nvPr/>
        </p:nvSpPr>
        <p:spPr bwMode="auto">
          <a:xfrm>
            <a:off x="611188" y="4868863"/>
            <a:ext cx="1512887" cy="865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10 человек</a:t>
            </a:r>
          </a:p>
        </p:txBody>
      </p:sp>
      <p:sp>
        <p:nvSpPr>
          <p:cNvPr id="46085" name="Rectangle 7"/>
          <p:cNvSpPr>
            <a:spLocks noChangeArrowheads="1"/>
          </p:cNvSpPr>
          <p:nvPr/>
        </p:nvSpPr>
        <p:spPr bwMode="auto">
          <a:xfrm>
            <a:off x="2627313" y="4868863"/>
            <a:ext cx="1512887" cy="865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15 человек</a:t>
            </a:r>
          </a:p>
        </p:txBody>
      </p:sp>
      <p:sp>
        <p:nvSpPr>
          <p:cNvPr id="46086" name="Rectangle 8"/>
          <p:cNvSpPr>
            <a:spLocks noChangeArrowheads="1"/>
          </p:cNvSpPr>
          <p:nvPr/>
        </p:nvSpPr>
        <p:spPr bwMode="auto">
          <a:xfrm>
            <a:off x="4572000" y="4868863"/>
            <a:ext cx="1584325" cy="865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25 человек</a:t>
            </a:r>
          </a:p>
        </p:txBody>
      </p:sp>
      <p:sp>
        <p:nvSpPr>
          <p:cNvPr id="46087" name="Rectangle 9"/>
          <p:cNvSpPr>
            <a:spLocks noChangeArrowheads="1"/>
          </p:cNvSpPr>
          <p:nvPr/>
        </p:nvSpPr>
        <p:spPr bwMode="auto">
          <a:xfrm>
            <a:off x="6659563" y="4868863"/>
            <a:ext cx="1584325" cy="865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40 человек</a:t>
            </a:r>
          </a:p>
        </p:txBody>
      </p:sp>
      <p:sp>
        <p:nvSpPr>
          <p:cNvPr id="46088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8316913" y="6092825"/>
            <a:ext cx="827087" cy="7651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52513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15 человек</a:t>
            </a:r>
          </a:p>
        </p:txBody>
      </p:sp>
      <p:sp>
        <p:nvSpPr>
          <p:cNvPr id="47107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7108" name="Picture 4" descr="a454cf3817e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2060575"/>
            <a:ext cx="60960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8131" name="Содержимое 5" descr="meshok_kot-200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43063" y="642938"/>
            <a:ext cx="5643562" cy="5643562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692150"/>
            <a:ext cx="9144000" cy="1325563"/>
          </a:xfrm>
          <a:noFill/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0000FF"/>
                </a:solidFill>
              </a:rPr>
              <a:t>При наркомании происходит тотальное поражение личности, затрагивающее все стороны внутреннего мира больного. Человек, идущий по пути наркомана, теряет друзей, семью, не может приобрести профессию. Он попадает в поле зрения преступных элементов и сам становится на путь преступлений. </a:t>
            </a:r>
            <a:endParaRPr lang="ru-RU" smtClean="0"/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4797425"/>
            <a:ext cx="9144000" cy="13827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u="sng">
                <a:solidFill>
                  <a:schemeClr val="tx1"/>
                </a:solidFill>
                <a:latin typeface="Arial" charset="0"/>
              </a:rPr>
              <a:t>Какое количество лабораторий было выявлено за последние 4 года, производящих наркотики, и в которых шла работа над созданием новых?</a:t>
            </a:r>
          </a:p>
        </p:txBody>
      </p:sp>
      <p:pic>
        <p:nvPicPr>
          <p:cNvPr id="49156" name="Рисунок 4" descr="Безымянный 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2420938"/>
            <a:ext cx="3097212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8316913" y="6165850"/>
            <a:ext cx="827087" cy="6921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52513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Более 100 лабораторий</a:t>
            </a:r>
          </a:p>
        </p:txBody>
      </p:sp>
      <p:sp>
        <p:nvSpPr>
          <p:cNvPr id="50179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0180" name="Picture 4" descr="лабо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2000250"/>
            <a:ext cx="5310188" cy="398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643188"/>
            <a:ext cx="9144000" cy="1325562"/>
          </a:xfrm>
        </p:spPr>
        <p:txBody>
          <a:bodyPr/>
          <a:lstStyle/>
          <a:p>
            <a:pPr eaLnBrk="1" hangingPunct="1"/>
            <a:r>
              <a:rPr lang="ru-RU" sz="54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54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800" smtClean="0">
                <a:solidFill>
                  <a:schemeClr val="tx1"/>
                </a:solidFill>
                <a:latin typeface="Comic Sans MS" pitchFamily="66" charset="0"/>
              </a:rPr>
              <a:t>воспользуйся подсказкой</a:t>
            </a:r>
          </a:p>
        </p:txBody>
      </p:sp>
      <p:sp>
        <p:nvSpPr>
          <p:cNvPr id="51203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204" name="Содержимое 5" descr="Фея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43125" y="1285875"/>
            <a:ext cx="4714875" cy="3143250"/>
          </a:xfrm>
          <a:noFill/>
        </p:spPr>
      </p:pic>
      <p:sp>
        <p:nvSpPr>
          <p:cNvPr id="8" name="TextBox 7"/>
          <p:cNvSpPr txBox="1"/>
          <p:nvPr/>
        </p:nvSpPr>
        <p:spPr>
          <a:xfrm>
            <a:off x="2500313" y="2786063"/>
            <a:ext cx="18573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atin typeface="+mn-lt"/>
              </a:rPr>
              <a:t>СЮРПРИЗ!!!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5373688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u="sng">
                <a:solidFill>
                  <a:schemeClr val="tx1"/>
                </a:solidFill>
                <a:latin typeface="Arial" charset="0"/>
              </a:rPr>
              <a:t>Назовите его …</a:t>
            </a:r>
          </a:p>
        </p:txBody>
      </p:sp>
      <p:sp>
        <p:nvSpPr>
          <p:cNvPr id="52227" name="Rectangle 4"/>
          <p:cNvSpPr>
            <a:spLocks noRot="1" noChangeArrowheads="1"/>
          </p:cNvSpPr>
          <p:nvPr/>
        </p:nvSpPr>
        <p:spPr bwMode="auto">
          <a:xfrm>
            <a:off x="0" y="836613"/>
            <a:ext cx="9144000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>
                <a:solidFill>
                  <a:srgbClr val="0000FF"/>
                </a:solidFill>
                <a:latin typeface="Times New Roman" pitchFamily="18" charset="0"/>
              </a:rPr>
              <a:t>Автор этой песни является мировой знаменитостью, ставшей жертвой пагубной страсти к наркотикам</a:t>
            </a:r>
            <a:r>
              <a:rPr lang="ru-RU" sz="440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222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8316913" y="6165850"/>
            <a:ext cx="827087" cy="6921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  <p:pic>
        <p:nvPicPr>
          <p:cNvPr id="6" name="elvis_presley_-_love_me_tend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8" y="2786063"/>
            <a:ext cx="136683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0" name="Прямоугольник 6"/>
          <p:cNvSpPr>
            <a:spLocks noChangeArrowheads="1"/>
          </p:cNvSpPr>
          <p:nvPr/>
        </p:nvSpPr>
        <p:spPr bwMode="auto">
          <a:xfrm>
            <a:off x="2786063" y="4429125"/>
            <a:ext cx="35067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elvis_presley_-_love_me_tender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1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52513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Элвис Пресли </a:t>
            </a:r>
          </a:p>
        </p:txBody>
      </p:sp>
      <p:sp>
        <p:nvSpPr>
          <p:cNvPr id="5325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3252" name="Picture 4" descr="img_10175886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75" y="2071688"/>
            <a:ext cx="2928938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785813"/>
            <a:ext cx="9144000" cy="14287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32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3600" b="1" smtClean="0">
                <a:solidFill>
                  <a:srgbClr val="0000FF"/>
                </a:solidFill>
                <a:latin typeface="Comic Sans MS" pitchFamily="66" charset="0"/>
              </a:rPr>
              <a:t>Никотин – один из самых опасных ядов растительного происхождения.</a:t>
            </a:r>
            <a:r>
              <a:rPr lang="ru-RU" sz="3600" b="1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600" b="1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600" b="1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600" b="1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2900" b="1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411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14750" y="2214563"/>
            <a:ext cx="1714500" cy="1214437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4000500"/>
            <a:ext cx="9144000" cy="15335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u="sng">
                <a:solidFill>
                  <a:schemeClr val="tx1"/>
                </a:solidFill>
                <a:latin typeface="Comic Sans MS" pitchFamily="66" charset="0"/>
              </a:rPr>
              <a:t>Продолжите поговорку:</a:t>
            </a:r>
          </a:p>
          <a:p>
            <a:pPr algn="ctr">
              <a:defRPr/>
            </a:pPr>
            <a:r>
              <a:rPr lang="ru-RU" sz="5400">
                <a:solidFill>
                  <a:schemeClr val="tx1"/>
                </a:solidFill>
                <a:latin typeface="Comic Sans MS" pitchFamily="66" charset="0"/>
              </a:rPr>
              <a:t>Капля никотина ................</a:t>
            </a:r>
          </a:p>
        </p:txBody>
      </p:sp>
      <p:sp>
        <p:nvSpPr>
          <p:cNvPr id="17413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6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6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6000" smtClean="0">
                <a:solidFill>
                  <a:schemeClr val="tx1"/>
                </a:solidFill>
                <a:latin typeface="Comic Sans MS" pitchFamily="66" charset="0"/>
              </a:rPr>
              <a:t>2 РАУНД</a:t>
            </a:r>
            <a:r>
              <a:rPr lang="ru-RU" sz="4000" smtClean="0">
                <a:solidFill>
                  <a:schemeClr val="tx1"/>
                </a:solidFill>
              </a:rPr>
              <a:t/>
            </a:r>
            <a:br>
              <a:rPr lang="ru-RU" sz="4000" smtClean="0">
                <a:solidFill>
                  <a:schemeClr val="tx1"/>
                </a:solidFill>
              </a:rPr>
            </a:br>
            <a:endParaRPr lang="ru-RU" sz="40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3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034" name="Group 50"/>
          <p:cNvGraphicFramePr>
            <a:graphicFrameLocks noGrp="1"/>
          </p:cNvGraphicFramePr>
          <p:nvPr>
            <p:ph sz="half" idx="1"/>
          </p:nvPr>
        </p:nvGraphicFramePr>
        <p:xfrm>
          <a:off x="0" y="1071563"/>
          <a:ext cx="9144000" cy="4930775"/>
        </p:xfrm>
        <a:graphic>
          <a:graphicData uri="http://schemas.openxmlformats.org/drawingml/2006/table">
            <a:tbl>
              <a:tblPr/>
              <a:tblGrid>
                <a:gridCol w="5283200"/>
                <a:gridCol w="873125"/>
                <a:gridCol w="936625"/>
                <a:gridCol w="1008063"/>
                <a:gridCol w="1042987"/>
              </a:tblGrid>
              <a:tr h="1146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Из истории вопроса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hlinkClick r:id="rId2" action="ppaction://hlinksldjump"/>
                        </a:rPr>
                        <a:t>50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hlinkClick r:id="rId3" action="ppaction://hlinksldjump"/>
                        </a:rPr>
                        <a:t>100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hlinkClick r:id="rId4" action="ppaction://hlinksldjump"/>
                        </a:rPr>
                        <a:t>200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hlinkClick r:id="rId5" action="ppaction://hlinksldjump"/>
                        </a:rPr>
                        <a:t>500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Влияние на организм никотина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hlinkClick r:id="rId6" action="ppaction://hlinksldjump"/>
                        </a:rPr>
                        <a:t>50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hlinkClick r:id="rId7" action="ppaction://hlinksldjump"/>
                        </a:rPr>
                        <a:t>100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hlinkClick r:id="rId8" action="ppaction://hlinksldjump"/>
                        </a:rPr>
                        <a:t>200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hlinkClick r:id="rId9" action="ppaction://hlinksldjump"/>
                        </a:rPr>
                        <a:t>500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8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Влияние на организм алкоголя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hlinkClick r:id="rId10" action="ppaction://hlinksldjump"/>
                        </a:rPr>
                        <a:t>50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hlinkClick r:id="rId11" action="ppaction://hlinksldjump"/>
                        </a:rPr>
                        <a:t>100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hlinkClick r:id="rId12" action="ppaction://hlinksldjump"/>
                        </a:rPr>
                        <a:t>200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hlinkClick r:id="rId13" action="ppaction://hlinksldjump"/>
                        </a:rPr>
                        <a:t>500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0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Влияние на организм наркотиков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hlinkClick r:id="rId14" action="ppaction://hlinksldjump"/>
                        </a:rPr>
                        <a:t>50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hlinkClick r:id="rId15" action="ppaction://hlinksldjump"/>
                        </a:rPr>
                        <a:t>100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hlinkClick r:id="rId16" action="ppaction://hlinksldjump"/>
                        </a:rPr>
                        <a:t>200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hlinkClick r:id="rId17" action="ppaction://hlinksldjump"/>
                        </a:rPr>
                        <a:t>500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114" name="Rectangle 34"/>
          <p:cNvSpPr>
            <a:spLocks noChangeArrowheads="1"/>
          </p:cNvSpPr>
          <p:nvPr/>
        </p:nvSpPr>
        <p:spPr bwMode="auto">
          <a:xfrm>
            <a:off x="1857375" y="357188"/>
            <a:ext cx="5040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SimSun" pitchFamily="2" charset="-122"/>
              </a:rPr>
              <a:t>выбор темы</a:t>
            </a:r>
          </a:p>
        </p:txBody>
      </p:sp>
      <p:sp>
        <p:nvSpPr>
          <p:cNvPr id="55331" name="AutoShape 205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00FF"/>
                </a:solidFill>
              </a:rPr>
              <a:t>Кто из европейских путешественников впервые увидел курящих  людей</a:t>
            </a:r>
            <a:r>
              <a:rPr lang="ru-RU" smtClean="0"/>
              <a:t>  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mtClean="0"/>
              <a:t>Васко да Гамма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mtClean="0"/>
              <a:t>Христофор Колумб</a:t>
            </a:r>
          </a:p>
        </p:txBody>
      </p:sp>
      <p:sp>
        <p:nvSpPr>
          <p:cNvPr id="56325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8316913" y="6165850"/>
            <a:ext cx="827087" cy="6921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  <p:pic>
        <p:nvPicPr>
          <p:cNvPr id="56326" name="Picture 7" descr="vasco_gam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2565400"/>
            <a:ext cx="27971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7" name="Picture 8" descr="Колупмб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2565400"/>
            <a:ext cx="31496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52513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Христофор Колумб</a:t>
            </a:r>
          </a:p>
        </p:txBody>
      </p:sp>
      <p:sp>
        <p:nvSpPr>
          <p:cNvPr id="57347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7348" name="Picture 5" descr="Корлумиб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25" y="1857375"/>
            <a:ext cx="3900488" cy="43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rgbClr val="0000FF"/>
                </a:solidFill>
              </a:rPr>
              <a:t>Китайский император Ву Вонг в 1220 году  издал закон о пьянстве</a:t>
            </a:r>
          </a:p>
        </p:txBody>
      </p:sp>
      <p:sp>
        <p:nvSpPr>
          <p:cNvPr id="58371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8316913" y="6165850"/>
            <a:ext cx="827087" cy="6921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5373688"/>
            <a:ext cx="9144000" cy="466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chemeClr val="tx1"/>
                </a:solidFill>
                <a:latin typeface="Arial" charset="0"/>
              </a:rPr>
              <a:t>Что делали по данному закону с уличенными в пьянстве?</a:t>
            </a:r>
          </a:p>
        </p:txBody>
      </p:sp>
      <p:pic>
        <p:nvPicPr>
          <p:cNvPr id="58373" name="Picture 7" descr="200px-The-fir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1916113"/>
            <a:ext cx="316388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52513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Подвергали смертной казни</a:t>
            </a:r>
          </a:p>
        </p:txBody>
      </p:sp>
      <p:sp>
        <p:nvSpPr>
          <p:cNvPr id="59395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9396" name="Picture 4" descr="см к4азн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88" y="2071688"/>
            <a:ext cx="385762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Rot="1" noChangeArrowheads="1"/>
          </p:cNvSpPr>
          <p:nvPr/>
        </p:nvSpPr>
        <p:spPr bwMode="auto">
          <a:xfrm>
            <a:off x="0" y="1844675"/>
            <a:ext cx="91440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ru-RU" sz="2400" b="1">
                <a:solidFill>
                  <a:srgbClr val="0000FF"/>
                </a:solidFill>
                <a:latin typeface="Comic Sans MS" pitchFamily="66" charset="0"/>
              </a:rPr>
              <a:t>В Соборном Уложении  существовала 30-я глава, предусматривавшая для любого курившего тяжелое наказание: "... а которые стрельцы и гулящие всякие люди с табаком будут в приводе дважды и трижды, и тех людей пытать и не одинова бить кнутом на козле или по торгам(т.е. в застенке или публично на площади) ... Кто табак учнут держать или табаком учнут торговать, и тем... чинить наказание без пощады, под смертноюказнею...".   </a:t>
            </a:r>
            <a:br>
              <a:rPr lang="ru-RU" sz="2400" b="1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240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2400">
                <a:solidFill>
                  <a:schemeClr val="tx2"/>
                </a:solidFill>
                <a:latin typeface="Comic Sans MS" pitchFamily="66" charset="0"/>
              </a:rPr>
            </a:br>
            <a:endParaRPr lang="ru-RU" sz="2400">
              <a:solidFill>
                <a:srgbClr val="ED9DE7"/>
              </a:solidFill>
              <a:latin typeface="Comic Sans MS" pitchFamily="66" charset="0"/>
            </a:endParaRP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4292600"/>
            <a:ext cx="9144000" cy="1200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u="sng">
                <a:solidFill>
                  <a:schemeClr val="tx1"/>
                </a:solidFill>
                <a:latin typeface="Comic Sans MS" pitchFamily="66" charset="0"/>
              </a:rPr>
              <a:t>Кем была введена данная глава и в какой стране?</a:t>
            </a:r>
          </a:p>
        </p:txBody>
      </p:sp>
      <p:sp>
        <p:nvSpPr>
          <p:cNvPr id="60420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092825"/>
            <a:ext cx="1042987" cy="7651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71563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chemeClr val="tx1"/>
                </a:solidFill>
                <a:latin typeface="Arial" charset="0"/>
              </a:rPr>
              <a:t>На </a:t>
            </a: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Р</a:t>
            </a:r>
            <a:r>
              <a:rPr lang="ru-RU" sz="3200">
                <a:solidFill>
                  <a:schemeClr val="tx1"/>
                </a:solidFill>
                <a:latin typeface="Arial" charset="0"/>
              </a:rPr>
              <a:t>уси</a:t>
            </a: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. Царь Алексей Михайлович </a:t>
            </a:r>
          </a:p>
        </p:txBody>
      </p:sp>
      <p:sp>
        <p:nvSpPr>
          <p:cNvPr id="61443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444" name="Picture 4" descr="Рус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133600"/>
            <a:ext cx="582612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5" name="Picture 5" descr="А М их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2205038"/>
            <a:ext cx="2735263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643188"/>
            <a:ext cx="9144000" cy="1325562"/>
          </a:xfrm>
        </p:spPr>
        <p:txBody>
          <a:bodyPr/>
          <a:lstStyle/>
          <a:p>
            <a:pPr eaLnBrk="1" hangingPunct="1"/>
            <a:r>
              <a:rPr lang="ru-RU" sz="54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54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800" smtClean="0">
                <a:solidFill>
                  <a:schemeClr val="tx1"/>
                </a:solidFill>
                <a:latin typeface="Comic Sans MS" pitchFamily="66" charset="0"/>
              </a:rPr>
              <a:t>воспользуйся подсказкой</a:t>
            </a:r>
          </a:p>
        </p:txBody>
      </p:sp>
      <p:sp>
        <p:nvSpPr>
          <p:cNvPr id="62467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2468" name="Содержимое 5" descr="Фея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43125" y="1285875"/>
            <a:ext cx="4714875" cy="3143250"/>
          </a:xfrm>
          <a:noFill/>
        </p:spPr>
      </p:pic>
      <p:sp>
        <p:nvSpPr>
          <p:cNvPr id="8" name="TextBox 7"/>
          <p:cNvSpPr txBox="1"/>
          <p:nvPr/>
        </p:nvSpPr>
        <p:spPr>
          <a:xfrm>
            <a:off x="2500313" y="2786063"/>
            <a:ext cx="18573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atin typeface="+mn-lt"/>
              </a:rPr>
              <a:t>СЮРПРИЗ!!!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52513"/>
            <a:ext cx="9144000" cy="1143000"/>
          </a:xfrm>
        </p:spPr>
        <p:txBody>
          <a:bodyPr/>
          <a:lstStyle/>
          <a:p>
            <a:pPr algn="just"/>
            <a:r>
              <a:rPr lang="ru-RU" sz="3200" b="1" smtClean="0">
                <a:solidFill>
                  <a:srgbClr val="0000FF"/>
                </a:solidFill>
              </a:rPr>
              <a:t>В 1762 году Томас Доувер, английский врач, начинает использовать лекарство в основе которого содержалось некое вещество</a:t>
            </a: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4941888"/>
            <a:ext cx="9144000" cy="650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u="sng">
                <a:solidFill>
                  <a:schemeClr val="tx1"/>
                </a:solidFill>
                <a:latin typeface="Arial" charset="0"/>
              </a:rPr>
              <a:t>Назовите это вещество</a:t>
            </a:r>
          </a:p>
        </p:txBody>
      </p:sp>
      <p:sp>
        <p:nvSpPr>
          <p:cNvPr id="63492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092825"/>
            <a:ext cx="1042987" cy="7651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493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51275" y="3068638"/>
            <a:ext cx="1714500" cy="1214437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7"/>
          <p:cNvSpPr txBox="1">
            <a:spLocks noChangeArrowheads="1"/>
          </p:cNvSpPr>
          <p:nvPr/>
        </p:nvSpPr>
        <p:spPr bwMode="auto">
          <a:xfrm>
            <a:off x="0" y="928688"/>
            <a:ext cx="9144000" cy="708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latin typeface="Comic Sans MS" pitchFamily="66" charset="0"/>
              </a:rPr>
              <a:t>Капля никотина убивает лошадь!</a:t>
            </a:r>
          </a:p>
        </p:txBody>
      </p:sp>
      <p:sp>
        <p:nvSpPr>
          <p:cNvPr id="1843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755650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8436" name="Picture 19" descr="C:\Documents and Settings\Татьяна Ивановна\Мои документы\Уроки из интернета\Животные.files\fauna.files\mare_n_foa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13" y="2857500"/>
            <a:ext cx="4575175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71563"/>
            <a:ext cx="9144000" cy="711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>
                <a:solidFill>
                  <a:schemeClr val="tx1"/>
                </a:solidFill>
                <a:latin typeface="Arial" charset="0"/>
              </a:rPr>
              <a:t>Опиум</a:t>
            </a:r>
          </a:p>
        </p:txBody>
      </p:sp>
      <p:sp>
        <p:nvSpPr>
          <p:cNvPr id="64515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4516" name="Picture 4" descr="опиу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857375"/>
            <a:ext cx="56896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Rot="1" noChangeArrowheads="1"/>
          </p:cNvSpPr>
          <p:nvPr/>
        </p:nvSpPr>
        <p:spPr bwMode="auto">
          <a:xfrm>
            <a:off x="0" y="2565400"/>
            <a:ext cx="91440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solidFill>
                  <a:srgbClr val="0000FF"/>
                </a:solidFill>
              </a:rPr>
              <a:t>Курение отрицательно влияет на успеваемость школьников,  замедляет их физическое и психическое  развитие.</a:t>
            </a:r>
            <a:r>
              <a:rPr lang="ru-RU" sz="2400" b="1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ru-RU" sz="2400" b="1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2400" b="1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ru-RU" sz="2400" b="1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2400" b="1">
                <a:solidFill>
                  <a:schemeClr val="tx2"/>
                </a:solidFill>
              </a:rPr>
              <a:t/>
            </a:r>
            <a:br>
              <a:rPr lang="ru-RU" sz="2400" b="1">
                <a:solidFill>
                  <a:schemeClr val="tx2"/>
                </a:solidFill>
              </a:rPr>
            </a:br>
            <a:r>
              <a:rPr lang="ru-RU" sz="2500" b="1">
                <a:solidFill>
                  <a:schemeClr val="tx2"/>
                </a:solidFill>
              </a:rPr>
              <a:t/>
            </a:r>
            <a:br>
              <a:rPr lang="ru-RU" sz="2500" b="1">
                <a:solidFill>
                  <a:schemeClr val="tx2"/>
                </a:solidFill>
              </a:rPr>
            </a:br>
            <a:r>
              <a:rPr lang="ru-RU" sz="2500" b="1">
                <a:solidFill>
                  <a:schemeClr val="tx2"/>
                </a:solidFill>
              </a:rPr>
              <a:t/>
            </a:r>
            <a:br>
              <a:rPr lang="ru-RU" sz="2500" b="1">
                <a:solidFill>
                  <a:schemeClr val="tx2"/>
                </a:solidFill>
              </a:rPr>
            </a:br>
            <a:r>
              <a:rPr lang="ru-RU" sz="2500" b="1">
                <a:solidFill>
                  <a:schemeClr val="tx2"/>
                </a:solidFill>
              </a:rPr>
              <a:t/>
            </a:r>
            <a:br>
              <a:rPr lang="ru-RU" sz="2500" b="1">
                <a:solidFill>
                  <a:schemeClr val="tx2"/>
                </a:solidFill>
              </a:rPr>
            </a:br>
            <a:r>
              <a:rPr lang="ru-RU" sz="2500" b="1">
                <a:solidFill>
                  <a:schemeClr val="tx2"/>
                </a:solidFill>
              </a:rPr>
              <a:t/>
            </a:r>
            <a:br>
              <a:rPr lang="ru-RU" sz="2500" b="1">
                <a:solidFill>
                  <a:schemeClr val="tx2"/>
                </a:solidFill>
              </a:rPr>
            </a:br>
            <a:r>
              <a:rPr lang="ru-RU" sz="2500" b="1">
                <a:solidFill>
                  <a:schemeClr val="tx2"/>
                </a:solidFill>
              </a:rPr>
              <a:t/>
            </a:r>
            <a:br>
              <a:rPr lang="ru-RU" sz="2500" b="1">
                <a:solidFill>
                  <a:schemeClr val="tx2"/>
                </a:solidFill>
              </a:rPr>
            </a:br>
            <a:r>
              <a:rPr lang="ru-RU" sz="2500" b="1">
                <a:solidFill>
                  <a:schemeClr val="tx2"/>
                </a:solidFill>
              </a:rPr>
              <a:t/>
            </a:r>
            <a:br>
              <a:rPr lang="ru-RU" sz="2500" b="1">
                <a:solidFill>
                  <a:schemeClr val="tx2"/>
                </a:solidFill>
              </a:rPr>
            </a:br>
            <a:r>
              <a:rPr lang="ru-RU" sz="2500" b="1">
                <a:solidFill>
                  <a:srgbClr val="0000FF"/>
                </a:solidFill>
              </a:rPr>
              <a:t>Курение  подростков в первую очередь сказывается на этих системах организма</a:t>
            </a:r>
            <a:br>
              <a:rPr lang="ru-RU" sz="2500" b="1">
                <a:solidFill>
                  <a:srgbClr val="0000FF"/>
                </a:solidFill>
              </a:rPr>
            </a:br>
            <a:endParaRPr lang="ru-RU" sz="2500" b="1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65539" name="Рисунок 12" descr="IMGP022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773238"/>
            <a:ext cx="39592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0" name="Picture 5" descr="i?id=22972330&amp;tov=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1773238"/>
            <a:ext cx="27146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0" y="5500688"/>
            <a:ext cx="9144000" cy="650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u="sng" dirty="0">
                <a:solidFill>
                  <a:schemeClr val="tx1"/>
                </a:solidFill>
                <a:latin typeface="Comic Sans MS" pitchFamily="66" charset="0"/>
              </a:rPr>
              <a:t>Назовите их</a:t>
            </a:r>
          </a:p>
        </p:txBody>
      </p:sp>
      <p:sp>
        <p:nvSpPr>
          <p:cNvPr id="65542" name="AutoShape 20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971550" cy="6207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71563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Нервная и сердечно-сосудистая система</a:t>
            </a:r>
          </a:p>
        </p:txBody>
      </p:sp>
      <p:sp>
        <p:nvSpPr>
          <p:cNvPr id="66563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6564" name="Picture 4" descr="{8018B2DD-122F-4D0B-8C82-362F791BD201}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1844675"/>
            <a:ext cx="3657600" cy="440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248400"/>
            <a:ext cx="8501063" cy="4572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+mj-lt"/>
              </a:rPr>
              <a:t>Межмуниципальная методическая Интернет-конференция "О, урок! - ты солнце! </a:t>
            </a:r>
          </a:p>
          <a:p>
            <a:pPr>
              <a:defRPr/>
            </a:pPr>
            <a:r>
              <a:rPr lang="ru-RU" dirty="0" smtClean="0">
                <a:latin typeface="+mj-lt"/>
              </a:rPr>
              <a:t>Мой самый необычный урок"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7587" name="Rectangle 2"/>
          <p:cNvSpPr>
            <a:spLocks noRot="1" noChangeArrowheads="1"/>
          </p:cNvSpPr>
          <p:nvPr/>
        </p:nvSpPr>
        <p:spPr bwMode="auto">
          <a:xfrm>
            <a:off x="0" y="908050"/>
            <a:ext cx="9144000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ru-RU" sz="400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ru-RU" sz="40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2800" b="1">
                <a:solidFill>
                  <a:srgbClr val="0000FF"/>
                </a:solidFill>
                <a:latin typeface="Comic Sans MS" pitchFamily="66" charset="0"/>
              </a:rPr>
              <a:t>Длительность жизни человека, выкуривающего пачку и более сигарет за один день, уменьшается на </a:t>
            </a:r>
            <a:r>
              <a:rPr lang="ru-RU" sz="2800" b="1">
                <a:solidFill>
                  <a:srgbClr val="0000FF"/>
                </a:solidFill>
              </a:rPr>
              <a:t>несколько</a:t>
            </a:r>
            <a:r>
              <a:rPr lang="ru-RU" sz="2800" b="1">
                <a:solidFill>
                  <a:srgbClr val="0000FF"/>
                </a:solidFill>
                <a:latin typeface="Comic Sans MS" pitchFamily="66" charset="0"/>
              </a:rPr>
              <a:t> лет по сравнению с некурящим</a:t>
            </a:r>
            <a:r>
              <a:rPr lang="ru-RU" sz="320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ru-RU" sz="3200">
                <a:solidFill>
                  <a:srgbClr val="0000FF"/>
                </a:solidFill>
                <a:latin typeface="Comic Sans MS" pitchFamily="66" charset="0"/>
              </a:rPr>
            </a:br>
            <a:endParaRPr lang="ru-RU" sz="320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67588" name="Picture 4" descr="Картинка 18 из 8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2420938"/>
            <a:ext cx="2178050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5300663"/>
            <a:ext cx="9144000" cy="9540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/>
              <a:t>Сколько вредных веществ попадает в организм человека при курении?</a:t>
            </a:r>
            <a:r>
              <a:rPr lang="ru-RU" sz="2800" b="1" u="sng" dirty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67590" name="AutoShape 20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971550" cy="6207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71563"/>
            <a:ext cx="9144000" cy="7715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dirty="0">
                <a:solidFill>
                  <a:schemeClr val="tx1"/>
                </a:solidFill>
                <a:latin typeface="Comic Sans MS" pitchFamily="66" charset="0"/>
              </a:rPr>
              <a:t>Около 30</a:t>
            </a:r>
          </a:p>
        </p:txBody>
      </p:sp>
      <p:sp>
        <p:nvSpPr>
          <p:cNvPr id="6861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8612" name="Рисунок 5" descr="cigarette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63" y="2428875"/>
            <a:ext cx="533400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0000FF"/>
                </a:solidFill>
              </a:rPr>
              <a:t>У курящего человека часто повышается именно это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0" y="5300663"/>
            <a:ext cx="9144000" cy="650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u="sng">
                <a:solidFill>
                  <a:schemeClr val="tx1"/>
                </a:solidFill>
                <a:latin typeface="Comic Sans MS" pitchFamily="66" charset="0"/>
              </a:rPr>
              <a:t>Назовите </a:t>
            </a:r>
            <a:r>
              <a:rPr lang="ru-RU" sz="3600" u="sng">
                <a:solidFill>
                  <a:schemeClr val="tx1"/>
                </a:solidFill>
                <a:latin typeface="Arial" charset="0"/>
              </a:rPr>
              <a:t>что именно</a:t>
            </a:r>
          </a:p>
        </p:txBody>
      </p:sp>
      <p:pic>
        <p:nvPicPr>
          <p:cNvPr id="69636" name="Picture 7" descr="i?id=6615571&amp;tov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2205038"/>
            <a:ext cx="3744912" cy="289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7" name="AutoShape 20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237288"/>
            <a:ext cx="827088" cy="62071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71563"/>
            <a:ext cx="9144000" cy="7715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>
                <a:solidFill>
                  <a:schemeClr val="tx1"/>
                </a:solidFill>
                <a:latin typeface="Arial" charset="0"/>
              </a:rPr>
              <a:t>Артериальное давление</a:t>
            </a:r>
          </a:p>
        </p:txBody>
      </p:sp>
      <p:pic>
        <p:nvPicPr>
          <p:cNvPr id="70660" name="Picture 6" descr="АД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63" y="2214563"/>
            <a:ext cx="5694362" cy="37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708275"/>
            <a:ext cx="9144000" cy="13255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6000" dirty="0" smtClean="0">
                <a:solidFill>
                  <a:schemeClr val="tx1"/>
                </a:solidFill>
                <a:latin typeface="Comic Sans MS" pitchFamily="66" charset="0"/>
              </a:rPr>
              <a:t>Вопрос аукцион</a:t>
            </a:r>
            <a:r>
              <a:rPr lang="ru-RU" sz="5400" dirty="0" smtClean="0">
                <a:latin typeface="Comic Sans MS" pitchFamily="66" charset="0"/>
              </a:rPr>
              <a:t/>
            </a:r>
            <a:br>
              <a:rPr lang="ru-RU" sz="5400" dirty="0" smtClean="0">
                <a:latin typeface="Comic Sans MS" pitchFamily="66" charset="0"/>
              </a:rPr>
            </a:br>
            <a:endParaRPr lang="en-US" sz="9600" dirty="0" smtClean="0">
              <a:cs typeface="Times New Roman" pitchFamily="18" charset="0"/>
            </a:endParaRPr>
          </a:p>
        </p:txBody>
      </p:sp>
      <p:sp>
        <p:nvSpPr>
          <p:cNvPr id="71683" name="WordArt 5"/>
          <p:cNvSpPr>
            <a:spLocks noChangeArrowheads="1" noChangeShapeType="1" noTextEdit="1"/>
          </p:cNvSpPr>
          <p:nvPr/>
        </p:nvSpPr>
        <p:spPr bwMode="auto">
          <a:xfrm>
            <a:off x="3786188" y="3643313"/>
            <a:ext cx="13970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$</a:t>
            </a:r>
          </a:p>
        </p:txBody>
      </p:sp>
      <p:sp>
        <p:nvSpPr>
          <p:cNvPr id="71684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707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1125538"/>
            <a:ext cx="9144000" cy="1143000"/>
          </a:xfrm>
          <a:noFill/>
        </p:spPr>
        <p:txBody>
          <a:bodyPr/>
          <a:lstStyle/>
          <a:p>
            <a:pPr algn="just"/>
            <a:r>
              <a:rPr lang="ru-RU" sz="3200" b="1" smtClean="0">
                <a:solidFill>
                  <a:srgbClr val="0000FF"/>
                </a:solidFill>
              </a:rPr>
              <a:t>Табачный дым – это горячая смесь вредных газов, паров, жидкостей и и твердых веществ, возникающих в результате сгорания  табачных листьев</a:t>
            </a:r>
          </a:p>
        </p:txBody>
      </p:sp>
      <p:pic>
        <p:nvPicPr>
          <p:cNvPr id="72708" name="Picture 6" descr="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2420938"/>
            <a:ext cx="417671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0" y="5072063"/>
            <a:ext cx="9144000" cy="9540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/>
              <a:t>Что вызывает у человека смола, </a:t>
            </a:r>
          </a:p>
          <a:p>
            <a:pPr algn="ctr">
              <a:defRPr/>
            </a:pPr>
            <a:r>
              <a:rPr lang="ru-RU" sz="2800" b="1" dirty="0"/>
              <a:t>образующаяся при сгорании табака?</a:t>
            </a:r>
            <a:endParaRPr lang="ru-RU" sz="2800" u="sng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072188"/>
            <a:ext cx="1000125" cy="78581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71563"/>
            <a:ext cx="9144000" cy="7715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dirty="0">
                <a:solidFill>
                  <a:schemeClr val="tx1"/>
                </a:solidFill>
                <a:latin typeface="Arial" charset="0"/>
              </a:rPr>
              <a:t>Опухоли</a:t>
            </a:r>
          </a:p>
        </p:txBody>
      </p:sp>
      <p:pic>
        <p:nvPicPr>
          <p:cNvPr id="73732" name="Рисунок 5" descr="a3697f3cdd0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2428875"/>
            <a:ext cx="39243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9" name="Rectangle 2"/>
          <p:cNvSpPr>
            <a:spLocks noRot="1" noChangeArrowheads="1"/>
          </p:cNvSpPr>
          <p:nvPr/>
        </p:nvSpPr>
        <p:spPr bwMode="auto">
          <a:xfrm>
            <a:off x="0" y="1844675"/>
            <a:ext cx="91440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ru-RU" sz="2200">
                <a:latin typeface="Comic Sans MS" pitchFamily="66" charset="0"/>
              </a:rPr>
              <a:t/>
            </a:r>
            <a:br>
              <a:rPr lang="ru-RU" sz="2200">
                <a:latin typeface="Comic Sans MS" pitchFamily="66" charset="0"/>
              </a:rPr>
            </a:br>
            <a:r>
              <a:rPr lang="ru-RU" sz="220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220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2500" b="1">
                <a:solidFill>
                  <a:srgbClr val="0000FF"/>
                </a:solidFill>
                <a:latin typeface="Comic Sans MS" pitchFamily="66" charset="0"/>
              </a:rPr>
              <a:t>Рекламодатели говорят, что после того, как вы выкурили сигарету, вам необходимо съесть два апельсина: одна сигарета разрушает в организме столько витамина С, сколько его содержится в 2 апельсинах. </a:t>
            </a:r>
            <a:br>
              <a:rPr lang="ru-RU" sz="2500" b="1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2500" b="1">
                <a:solidFill>
                  <a:srgbClr val="0000FF"/>
                </a:solidFill>
                <a:latin typeface="Comic Sans MS" pitchFamily="66" charset="0"/>
              </a:rPr>
              <a:t>Но на самом деле ядовитые вещества, находящиеся в сигаретах, разрушают не только витамин</a:t>
            </a:r>
            <a:r>
              <a:rPr lang="ru-RU" sz="2500" b="1">
                <a:solidFill>
                  <a:srgbClr val="0000FF"/>
                </a:solidFill>
              </a:rPr>
              <a:t> </a:t>
            </a:r>
            <a:r>
              <a:rPr lang="ru-RU" sz="2500" b="1">
                <a:solidFill>
                  <a:srgbClr val="0000FF"/>
                </a:solidFill>
                <a:latin typeface="Comic Sans MS" pitchFamily="66" charset="0"/>
              </a:rPr>
              <a:t>С.</a:t>
            </a:r>
            <a:r>
              <a:rPr lang="ru-RU" sz="3200" b="1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ru-RU" sz="3200" b="1">
                <a:solidFill>
                  <a:srgbClr val="0000FF"/>
                </a:solidFill>
                <a:latin typeface="Comic Sans MS" pitchFamily="66" charset="0"/>
              </a:rPr>
            </a:br>
            <a:endParaRPr lang="ru-RU" sz="32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0"/>
            <a:ext cx="9144000" cy="1200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u="sng">
                <a:solidFill>
                  <a:schemeClr val="tx1"/>
                </a:solidFill>
                <a:latin typeface="Comic Sans MS" pitchFamily="66" charset="0"/>
              </a:rPr>
              <a:t>Что написано на каждой пачке сигарет?</a:t>
            </a:r>
          </a:p>
          <a:p>
            <a:pPr algn="ctr">
              <a:defRPr/>
            </a:pPr>
            <a:r>
              <a:rPr lang="ru-RU" sz="3600" u="sng">
                <a:solidFill>
                  <a:schemeClr val="tx1"/>
                </a:solidFill>
                <a:latin typeface="Comic Sans MS" pitchFamily="66" charset="0"/>
              </a:rPr>
              <a:t> </a:t>
            </a:r>
            <a:endParaRPr lang="ru-RU" sz="360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9461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4755" name="Rectangle 4"/>
          <p:cNvSpPr>
            <a:spLocks noChangeArrowheads="1"/>
          </p:cNvSpPr>
          <p:nvPr/>
        </p:nvSpPr>
        <p:spPr bwMode="auto">
          <a:xfrm>
            <a:off x="901700" y="8255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800" b="1">
                <a:solidFill>
                  <a:srgbClr val="0000FF"/>
                </a:solidFill>
                <a:latin typeface="Times New Roman" pitchFamily="18" charset="0"/>
              </a:rPr>
              <a:t>Алкоголизм — тяжелая хроническая болезнь, в большинстве своем трудноизлечимая!</a:t>
            </a:r>
            <a:endParaRPr lang="ru-RU" sz="40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5373688"/>
            <a:ext cx="9144000" cy="466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chemeClr val="tx1"/>
                </a:solidFill>
                <a:latin typeface="Arial" charset="0"/>
              </a:rPr>
              <a:t>Какое воздействие оказывает алкоголь на ЦНС?</a:t>
            </a:r>
          </a:p>
        </p:txBody>
      </p:sp>
      <p:sp>
        <p:nvSpPr>
          <p:cNvPr id="74757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8316913" y="6165850"/>
            <a:ext cx="827087" cy="6921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  <p:pic>
        <p:nvPicPr>
          <p:cNvPr id="74758" name="Picture 9" descr="pic501-12473980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1989138"/>
            <a:ext cx="446405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52513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chemeClr val="tx1"/>
                </a:solidFill>
                <a:latin typeface="Comic Sans MS" pitchFamily="66" charset="0"/>
              </a:rPr>
              <a:t>Отрицательное</a:t>
            </a:r>
          </a:p>
        </p:txBody>
      </p:sp>
      <p:sp>
        <p:nvSpPr>
          <p:cNvPr id="75779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5780" name="Picture 4" descr="124910019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2060575"/>
            <a:ext cx="59055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00FF"/>
                </a:solidFill>
              </a:rPr>
              <a:t>Алкоголь является  нарковеществом! </a:t>
            </a:r>
            <a:r>
              <a:rPr lang="ru-RU" smtClean="0"/>
              <a:t>  </a:t>
            </a:r>
          </a:p>
        </p:txBody>
      </p:sp>
      <p:sp>
        <p:nvSpPr>
          <p:cNvPr id="76803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8316913" y="6165850"/>
            <a:ext cx="827087" cy="6921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0" y="5084763"/>
            <a:ext cx="9144000" cy="5286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u="sng">
                <a:solidFill>
                  <a:schemeClr val="tx1"/>
                </a:solidFill>
                <a:latin typeface="Arial" charset="0"/>
              </a:rPr>
              <a:t>Объясните почему это высказывание верно?</a:t>
            </a:r>
          </a:p>
        </p:txBody>
      </p:sp>
      <p:pic>
        <p:nvPicPr>
          <p:cNvPr id="76805" name="Picture 12" descr="780290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1628775"/>
            <a:ext cx="4310062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836613"/>
            <a:ext cx="9144000" cy="10763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>
                <a:solidFill>
                  <a:schemeClr val="tx1"/>
                </a:solidFill>
                <a:latin typeface="Comic Sans MS" pitchFamily="66" charset="0"/>
              </a:rPr>
              <a:t>Алкоголь вызывает физическую </a:t>
            </a:r>
          </a:p>
          <a:p>
            <a:pPr algn="ctr">
              <a:defRPr/>
            </a:pPr>
            <a:r>
              <a:rPr lang="ru-RU" sz="3200" b="1">
                <a:solidFill>
                  <a:schemeClr val="tx1"/>
                </a:solidFill>
                <a:latin typeface="Comic Sans MS" pitchFamily="66" charset="0"/>
              </a:rPr>
              <a:t>и психическую зависимость</a:t>
            </a:r>
          </a:p>
        </p:txBody>
      </p:sp>
      <p:sp>
        <p:nvSpPr>
          <p:cNvPr id="77827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7828" name="Picture 4" descr="alcoh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205038"/>
            <a:ext cx="297815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9" name="Picture 5" descr="172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275" y="2276475"/>
            <a:ext cx="4824413" cy="389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Rot="1" noChangeArrowheads="1"/>
          </p:cNvSpPr>
          <p:nvPr/>
        </p:nvSpPr>
        <p:spPr bwMode="auto">
          <a:xfrm>
            <a:off x="0" y="1268413"/>
            <a:ext cx="9144000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ru-RU" sz="3200" b="1">
                <a:solidFill>
                  <a:srgbClr val="0000FF"/>
                </a:solidFill>
                <a:latin typeface="Times New Roman" pitchFamily="18" charset="0"/>
              </a:rPr>
              <a:t>Алкоголь вызывает беспричинные изменения настроения, взрывы радости и злобы иногда по самым незначительным поводам и в то же время безразличие к действительно волнующим событиям.</a:t>
            </a:r>
            <a:r>
              <a:rPr lang="ru-RU" sz="3200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5013325"/>
            <a:ext cx="9144000" cy="955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u="sng">
                <a:solidFill>
                  <a:schemeClr val="tx1"/>
                </a:solidFill>
                <a:latin typeface="Comic Sans MS" pitchFamily="66" charset="0"/>
              </a:rPr>
              <a:t>Продолжите: </a:t>
            </a:r>
          </a:p>
          <a:p>
            <a:pPr algn="ctr">
              <a:defRPr/>
            </a:pPr>
            <a:r>
              <a:rPr lang="ru-RU" sz="2800" b="1" u="sng">
                <a:solidFill>
                  <a:schemeClr val="tx1"/>
                </a:solidFill>
                <a:latin typeface="Comic Sans MS" pitchFamily="66" charset="0"/>
              </a:rPr>
              <a:t>Сначала человек пьет вино, а затем вино ……</a:t>
            </a:r>
          </a:p>
        </p:txBody>
      </p:sp>
      <p:sp>
        <p:nvSpPr>
          <p:cNvPr id="78852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092825"/>
            <a:ext cx="1042987" cy="7651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8853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35375" y="3429000"/>
            <a:ext cx="1714500" cy="1214438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71563"/>
            <a:ext cx="9144000" cy="1320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>
                <a:solidFill>
                  <a:schemeClr val="tx1"/>
                </a:solidFill>
                <a:latin typeface="Comic Sans MS" pitchFamily="66" charset="0"/>
              </a:rPr>
              <a:t>Сначала человек пьет вино,</a:t>
            </a:r>
          </a:p>
          <a:p>
            <a:pPr algn="ctr">
              <a:defRPr/>
            </a:pPr>
            <a:r>
              <a:rPr lang="ru-RU" sz="4000">
                <a:solidFill>
                  <a:schemeClr val="tx1"/>
                </a:solidFill>
                <a:latin typeface="Comic Sans MS" pitchFamily="66" charset="0"/>
              </a:rPr>
              <a:t> а затем вино пьет человека!</a:t>
            </a:r>
          </a:p>
        </p:txBody>
      </p:sp>
      <p:sp>
        <p:nvSpPr>
          <p:cNvPr id="79875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9876" name="Picture 4" descr="wine_glasses_in_a_line_seethrough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786063"/>
            <a:ext cx="2214563" cy="331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7" name="Picture 5" descr="%D0%B1%D0%BE%D0%BA%D0%B0%D0%BB_%D0%BA%D1%80%D0%B0%D1%81%D0%BD%D0%BE%D0%B3%D0%B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2525" y="2736850"/>
            <a:ext cx="4435475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0899" name="Содержимое 5" descr="meshok_kot-200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71625" y="642938"/>
            <a:ext cx="5643563" cy="5643562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52513"/>
            <a:ext cx="9144000" cy="1143000"/>
          </a:xfrm>
        </p:spPr>
        <p:txBody>
          <a:bodyPr/>
          <a:lstStyle/>
          <a:p>
            <a:pPr algn="just"/>
            <a:r>
              <a:rPr lang="ru-RU" sz="3200" b="1" smtClean="0">
                <a:solidFill>
                  <a:srgbClr val="0000FF"/>
                </a:solidFill>
              </a:rPr>
              <a:t>В России живет много семей, где есть пьющий родитель или родители.</a:t>
            </a: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4652963"/>
            <a:ext cx="9144000" cy="1200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u="sng">
                <a:solidFill>
                  <a:schemeClr val="tx1"/>
                </a:solidFill>
                <a:latin typeface="Arial" charset="0"/>
              </a:rPr>
              <a:t>Во сколько раз смертность детей в пьющих семьях выше, чем в непьющих?</a:t>
            </a:r>
          </a:p>
        </p:txBody>
      </p:sp>
      <p:sp>
        <p:nvSpPr>
          <p:cNvPr id="81924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092825"/>
            <a:ext cx="1042987" cy="7651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1925" name="Picture 6" descr="_____thumb_nsk_ma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4163" y="2376488"/>
            <a:ext cx="349567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71563"/>
            <a:ext cx="9144000" cy="711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>
                <a:solidFill>
                  <a:schemeClr val="tx1"/>
                </a:solidFill>
                <a:latin typeface="Arial" charset="0"/>
              </a:rPr>
              <a:t>В три раза</a:t>
            </a:r>
          </a:p>
        </p:txBody>
      </p:sp>
      <p:sp>
        <p:nvSpPr>
          <p:cNvPr id="82947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2948" name="Picture 4" descr="333333_a"/>
          <p:cNvPicPr>
            <a:picLocks noChangeAspect="1" noChangeArrowheads="1"/>
          </p:cNvPicPr>
          <p:nvPr/>
        </p:nvPicPr>
        <p:blipFill>
          <a:blip r:embed="rId3" cstate="print">
            <a:lum contrast="-40000"/>
          </a:blip>
          <a:srcRect/>
          <a:stretch>
            <a:fillRect/>
          </a:stretch>
        </p:blipFill>
        <p:spPr bwMode="auto">
          <a:xfrm>
            <a:off x="1714500" y="1928813"/>
            <a:ext cx="5616575" cy="421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Rot="1" noChangeArrowheads="1"/>
          </p:cNvSpPr>
          <p:nvPr/>
        </p:nvSpPr>
        <p:spPr bwMode="auto">
          <a:xfrm>
            <a:off x="0" y="549275"/>
            <a:ext cx="91440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500" b="1">
                <a:solidFill>
                  <a:srgbClr val="0000FF"/>
                </a:solidFill>
                <a:latin typeface="Comic Sans MS" pitchFamily="66" charset="0"/>
              </a:rPr>
              <a:t>Наркотики – это химические вещества, оказывающие вредное воздействие на организм человека. 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0" y="5084763"/>
            <a:ext cx="9144000" cy="955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u="sng">
                <a:solidFill>
                  <a:schemeClr val="tx1"/>
                </a:solidFill>
                <a:latin typeface="Comic Sans MS" pitchFamily="66" charset="0"/>
              </a:rPr>
              <a:t>На какую систему они оказывают </a:t>
            </a:r>
          </a:p>
          <a:p>
            <a:pPr algn="ctr">
              <a:defRPr/>
            </a:pPr>
            <a:r>
              <a:rPr lang="ru-RU" sz="2800" b="1" u="sng">
                <a:solidFill>
                  <a:schemeClr val="tx1"/>
                </a:solidFill>
                <a:latin typeface="Comic Sans MS" pitchFamily="66" charset="0"/>
              </a:rPr>
              <a:t>особо вредное воздействие?</a:t>
            </a:r>
          </a:p>
        </p:txBody>
      </p:sp>
      <p:sp>
        <p:nvSpPr>
          <p:cNvPr id="83972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971550" cy="6207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3973" name="Picture 7" descr="Наркоти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775" y="1989138"/>
            <a:ext cx="32416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928688"/>
            <a:ext cx="9144000" cy="13239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latin typeface="Comic Sans MS" pitchFamily="66" charset="0"/>
              </a:rPr>
              <a:t>Минздрав предупреждает: курение опасно для Вашего здоровья</a:t>
            </a:r>
          </a:p>
        </p:txBody>
      </p:sp>
      <p:pic>
        <p:nvPicPr>
          <p:cNvPr id="20484" name="Picture 21" descr="i?id=13187780&amp;tov=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28938" y="2530475"/>
            <a:ext cx="3263900" cy="31305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71563"/>
            <a:ext cx="9144000" cy="588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>
                <a:solidFill>
                  <a:schemeClr val="tx1"/>
                </a:solidFill>
                <a:latin typeface="Comic Sans MS" pitchFamily="66" charset="0"/>
              </a:rPr>
              <a:t>Нервную систему</a:t>
            </a:r>
          </a:p>
        </p:txBody>
      </p:sp>
      <p:sp>
        <p:nvSpPr>
          <p:cNvPr id="84995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4996" name="Picture 5" descr="NERV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25" y="1785938"/>
            <a:ext cx="2063750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971550" cy="6207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6019" name="Рисунок 5" descr="1191491741_n34ns1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1989138"/>
            <a:ext cx="3040062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0" name="Rectangle 8"/>
          <p:cNvSpPr>
            <a:spLocks noChangeArrowheads="1"/>
          </p:cNvSpPr>
          <p:nvPr/>
        </p:nvSpPr>
        <p:spPr bwMode="auto">
          <a:xfrm>
            <a:off x="611188" y="4797425"/>
            <a:ext cx="3960812" cy="86518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из-за любопытства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0" y="765175"/>
            <a:ext cx="9144000" cy="955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0000FF"/>
                </a:solidFill>
                <a:latin typeface="Arial" charset="0"/>
              </a:rPr>
              <a:t>Назовите основную причину по которой подростки пробуют наркотики?</a:t>
            </a:r>
          </a:p>
        </p:txBody>
      </p:sp>
      <p:sp>
        <p:nvSpPr>
          <p:cNvPr id="86022" name="Rectangle 10"/>
          <p:cNvSpPr>
            <a:spLocks noChangeArrowheads="1"/>
          </p:cNvSpPr>
          <p:nvPr/>
        </p:nvSpPr>
        <p:spPr bwMode="auto">
          <a:xfrm>
            <a:off x="4787900" y="4797425"/>
            <a:ext cx="3960813" cy="86518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 b="1"/>
          </a:p>
          <a:p>
            <a:pPr algn="ctr"/>
            <a:r>
              <a:rPr lang="ru-RU" sz="2000" b="1"/>
              <a:t>из-за сладкого вкуса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71563"/>
            <a:ext cx="9144000" cy="7715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>
                <a:solidFill>
                  <a:schemeClr val="tx1"/>
                </a:solidFill>
                <a:latin typeface="Arial" charset="0"/>
              </a:rPr>
              <a:t>Из-за любопытства</a:t>
            </a:r>
            <a:endParaRPr lang="ru-RU" sz="440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7043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7044" name="Picture 4" descr="1259775530_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38" y="2000250"/>
            <a:ext cx="4246562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0" y="5300663"/>
            <a:ext cx="9144000" cy="5286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u="sng">
                <a:solidFill>
                  <a:schemeClr val="tx1"/>
                </a:solidFill>
                <a:latin typeface="Comic Sans MS" pitchFamily="66" charset="0"/>
              </a:rPr>
              <a:t>Назовите </a:t>
            </a:r>
            <a:r>
              <a:rPr lang="ru-RU" sz="2800" b="1" u="sng">
                <a:solidFill>
                  <a:schemeClr val="tx1"/>
                </a:solidFill>
                <a:latin typeface="Arial" charset="0"/>
              </a:rPr>
              <a:t>последствия наркотиков для человека?</a:t>
            </a:r>
          </a:p>
        </p:txBody>
      </p:sp>
      <p:sp>
        <p:nvSpPr>
          <p:cNvPr id="88067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971550" cy="6207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8068" name="Rectangle 6"/>
          <p:cNvSpPr>
            <a:spLocks noChangeArrowheads="1"/>
          </p:cNvSpPr>
          <p:nvPr/>
        </p:nvSpPr>
        <p:spPr bwMode="auto">
          <a:xfrm>
            <a:off x="0" y="11969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eaLnBrk="0" hangingPunct="0"/>
            <a:r>
              <a:rPr lang="ru-RU" sz="3200" b="1">
                <a:solidFill>
                  <a:srgbClr val="0000FF"/>
                </a:solidFill>
                <a:latin typeface="Times New Roman" pitchFamily="18" charset="0"/>
              </a:rPr>
              <a:t>В наши дни наркомания является одной из ведущих проблем мирового сообщества. Последствия этой болезни могут привести к глобальной  катастрофе. </a:t>
            </a:r>
          </a:p>
        </p:txBody>
      </p:sp>
      <p:sp>
        <p:nvSpPr>
          <p:cNvPr id="88069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35375" y="3429000"/>
            <a:ext cx="1714500" cy="1214438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237288"/>
            <a:ext cx="827088" cy="62071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71563"/>
            <a:ext cx="9144000" cy="47910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dirty="0">
                <a:solidFill>
                  <a:schemeClr val="tx1"/>
                </a:solidFill>
                <a:latin typeface="Arial" charset="0"/>
              </a:rPr>
              <a:t>Нарушение психики </a:t>
            </a:r>
          </a:p>
          <a:p>
            <a:pPr algn="ctr">
              <a:defRPr/>
            </a:pPr>
            <a:r>
              <a:rPr lang="ru-RU" sz="4400" dirty="0">
                <a:solidFill>
                  <a:schemeClr val="tx1"/>
                </a:solidFill>
                <a:latin typeface="Arial" charset="0"/>
              </a:rPr>
              <a:t>Полная зависимость</a:t>
            </a:r>
          </a:p>
          <a:p>
            <a:pPr algn="ctr">
              <a:defRPr/>
            </a:pPr>
            <a:r>
              <a:rPr lang="ru-RU" sz="4400" dirty="0">
                <a:solidFill>
                  <a:schemeClr val="tx1"/>
                </a:solidFill>
                <a:latin typeface="Arial" charset="0"/>
              </a:rPr>
              <a:t>Деградация личности</a:t>
            </a:r>
          </a:p>
          <a:p>
            <a:pPr algn="ctr">
              <a:defRPr/>
            </a:pPr>
            <a:r>
              <a:rPr lang="ru-RU" sz="4400" dirty="0">
                <a:solidFill>
                  <a:schemeClr val="tx1"/>
                </a:solidFill>
                <a:latin typeface="Arial" charset="0"/>
              </a:rPr>
              <a:t>Проблемы с законом</a:t>
            </a:r>
          </a:p>
          <a:p>
            <a:pPr algn="ctr">
              <a:defRPr/>
            </a:pPr>
            <a:r>
              <a:rPr lang="ru-RU" sz="4400" dirty="0">
                <a:solidFill>
                  <a:schemeClr val="tx1"/>
                </a:solidFill>
                <a:latin typeface="Arial" charset="0"/>
              </a:rPr>
              <a:t>Укорачивание жизни</a:t>
            </a:r>
          </a:p>
          <a:p>
            <a:pPr algn="ctr">
              <a:defRPr/>
            </a:pPr>
            <a:r>
              <a:rPr lang="ru-RU" sz="4400" dirty="0">
                <a:solidFill>
                  <a:schemeClr val="tx1"/>
                </a:solidFill>
                <a:latin typeface="Arial" charset="0"/>
              </a:rPr>
              <a:t>Инвалидность</a:t>
            </a:r>
          </a:p>
          <a:p>
            <a:pPr algn="ctr">
              <a:defRPr/>
            </a:pPr>
            <a:r>
              <a:rPr lang="ru-RU" sz="4400" dirty="0">
                <a:solidFill>
                  <a:schemeClr val="tx1"/>
                </a:solidFill>
                <a:latin typeface="Arial" charset="0"/>
              </a:rPr>
              <a:t>Смерть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708275"/>
            <a:ext cx="9144000" cy="13255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6000" dirty="0" smtClean="0">
                <a:solidFill>
                  <a:schemeClr val="tx1"/>
                </a:solidFill>
                <a:latin typeface="Comic Sans MS" pitchFamily="66" charset="0"/>
              </a:rPr>
              <a:t>Вопрос аукцион</a:t>
            </a:r>
            <a:r>
              <a:rPr lang="ru-RU" sz="5400" dirty="0" smtClean="0">
                <a:latin typeface="Comic Sans MS" pitchFamily="66" charset="0"/>
              </a:rPr>
              <a:t/>
            </a:r>
            <a:br>
              <a:rPr lang="ru-RU" sz="5400" dirty="0" smtClean="0">
                <a:latin typeface="Comic Sans MS" pitchFamily="66" charset="0"/>
              </a:rPr>
            </a:br>
            <a:endParaRPr lang="en-US" sz="9600" dirty="0" smtClean="0">
              <a:cs typeface="Times New Roman" pitchFamily="18" charset="0"/>
            </a:endParaRPr>
          </a:p>
        </p:txBody>
      </p:sp>
      <p:sp>
        <p:nvSpPr>
          <p:cNvPr id="90115" name="WordArt 5"/>
          <p:cNvSpPr>
            <a:spLocks noChangeArrowheads="1" noChangeShapeType="1" noTextEdit="1"/>
          </p:cNvSpPr>
          <p:nvPr/>
        </p:nvSpPr>
        <p:spPr bwMode="auto">
          <a:xfrm>
            <a:off x="3786188" y="3643313"/>
            <a:ext cx="13970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$</a:t>
            </a:r>
          </a:p>
        </p:txBody>
      </p:sp>
      <p:sp>
        <p:nvSpPr>
          <p:cNvPr id="90116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0" y="2997200"/>
            <a:ext cx="9144000" cy="13827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u="sng">
                <a:solidFill>
                  <a:schemeClr val="tx1"/>
                </a:solidFill>
                <a:latin typeface="Comic Sans MS" pitchFamily="66" charset="0"/>
              </a:rPr>
              <a:t>Во сколько раз за последние годы увеличилась смертность детей от передозировки наркотиками?</a:t>
            </a:r>
            <a:endParaRPr lang="ru-RU" sz="2800" b="1" u="sng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1140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908050"/>
            <a:ext cx="9144000" cy="1143000"/>
          </a:xfrm>
          <a:noFill/>
        </p:spPr>
        <p:txBody>
          <a:bodyPr/>
          <a:lstStyle/>
          <a:p>
            <a:r>
              <a:rPr lang="ru-RU" sz="4000" b="1" smtClean="0">
                <a:solidFill>
                  <a:srgbClr val="0000FF"/>
                </a:solidFill>
              </a:rPr>
              <a:t>Ученые установили, что некоторые  дети начинают эксперименты с наркотиками в 10 летнем возрасте.</a:t>
            </a:r>
            <a:r>
              <a:rPr lang="ru-RU" sz="4000" smtClean="0"/>
              <a:t> </a:t>
            </a:r>
          </a:p>
        </p:txBody>
      </p:sp>
      <p:sp>
        <p:nvSpPr>
          <p:cNvPr id="91141" name="Rectangle 7"/>
          <p:cNvSpPr>
            <a:spLocks noChangeArrowheads="1"/>
          </p:cNvSpPr>
          <p:nvPr/>
        </p:nvSpPr>
        <p:spPr bwMode="auto">
          <a:xfrm>
            <a:off x="611188" y="5157788"/>
            <a:ext cx="1512887" cy="5762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в 17 раз</a:t>
            </a:r>
          </a:p>
        </p:txBody>
      </p:sp>
      <p:sp>
        <p:nvSpPr>
          <p:cNvPr id="91142" name="Rectangle 9"/>
          <p:cNvSpPr>
            <a:spLocks noChangeArrowheads="1"/>
          </p:cNvSpPr>
          <p:nvPr/>
        </p:nvSpPr>
        <p:spPr bwMode="auto">
          <a:xfrm>
            <a:off x="2627313" y="5157788"/>
            <a:ext cx="1512887" cy="5762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в 25 раз</a:t>
            </a:r>
          </a:p>
        </p:txBody>
      </p:sp>
      <p:sp>
        <p:nvSpPr>
          <p:cNvPr id="91143" name="Rectangle 10"/>
          <p:cNvSpPr>
            <a:spLocks noChangeArrowheads="1"/>
          </p:cNvSpPr>
          <p:nvPr/>
        </p:nvSpPr>
        <p:spPr bwMode="auto">
          <a:xfrm>
            <a:off x="4500563" y="5157788"/>
            <a:ext cx="1512887" cy="5762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в 39 раз</a:t>
            </a:r>
          </a:p>
        </p:txBody>
      </p:sp>
      <p:sp>
        <p:nvSpPr>
          <p:cNvPr id="91144" name="Rectangle 11"/>
          <p:cNvSpPr>
            <a:spLocks noChangeArrowheads="1"/>
          </p:cNvSpPr>
          <p:nvPr/>
        </p:nvSpPr>
        <p:spPr bwMode="auto">
          <a:xfrm>
            <a:off x="6372225" y="5157788"/>
            <a:ext cx="1512888" cy="5762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в 42 раза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237288"/>
            <a:ext cx="827088" cy="62071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71563"/>
            <a:ext cx="9144000" cy="7715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>
                <a:solidFill>
                  <a:schemeClr val="tx1"/>
                </a:solidFill>
                <a:latin typeface="Arial" charset="0"/>
              </a:rPr>
              <a:t>В Сорок два раза</a:t>
            </a:r>
          </a:p>
        </p:txBody>
      </p:sp>
      <p:pic>
        <p:nvPicPr>
          <p:cNvPr id="92164" name="Picture 4" descr="517242_pris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2349500"/>
            <a:ext cx="5183188" cy="340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600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6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6000" smtClean="0">
                <a:solidFill>
                  <a:schemeClr val="tx1"/>
                </a:solidFill>
                <a:latin typeface="Comic Sans MS" pitchFamily="66" charset="0"/>
              </a:rPr>
              <a:t>3 РАУНД</a:t>
            </a:r>
            <a:r>
              <a:rPr lang="ru-RU" sz="4000" smtClean="0">
                <a:solidFill>
                  <a:schemeClr val="tx1"/>
                </a:solidFill>
              </a:rPr>
              <a:t/>
            </a:r>
            <a:br>
              <a:rPr lang="ru-RU" sz="4000" smtClean="0">
                <a:solidFill>
                  <a:schemeClr val="tx1"/>
                </a:solidFill>
              </a:rPr>
            </a:br>
            <a:endParaRPr lang="ru-RU" sz="40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3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38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428750"/>
            <a:ext cx="903605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/>
            </a:pPr>
            <a:r>
              <a:rPr lang="ru-RU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hlinkClick r:id="rId2" action="ppaction://hlinksldjump"/>
              </a:rPr>
              <a:t>Мифы</a:t>
            </a:r>
            <a:r>
              <a:rPr lang="ru-RU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- 100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ru-RU" sz="32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/>
            </a:pPr>
            <a:r>
              <a:rPr lang="ru-RU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hlinkClick r:id="rId3" action="ppaction://hlinksldjump"/>
              </a:rPr>
              <a:t>Определения </a:t>
            </a:r>
            <a:r>
              <a:rPr lang="ru-RU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– 200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/>
            </a:pPr>
            <a:endParaRPr lang="ru-RU" sz="32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hlinkClick r:id="rId4" action="ppaction://hlinksldjump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/>
            </a:pPr>
            <a:r>
              <a:rPr lang="ru-RU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hlinkClick r:id="rId5" action="ppaction://hlinksldjump"/>
              </a:rPr>
              <a:t>Картинки </a:t>
            </a:r>
            <a:r>
              <a:rPr lang="ru-RU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- 300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ru-RU" sz="32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/>
            </a:pPr>
            <a:r>
              <a:rPr lang="ru-RU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hlinkClick r:id="rId4" action="ppaction://hlinksldjump"/>
              </a:rPr>
              <a:t>Законы </a:t>
            </a:r>
            <a:r>
              <a:rPr lang="ru-RU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– 400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/>
            </a:pPr>
            <a:endParaRPr lang="ru-RU" sz="32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94568" name="Rectangle 8"/>
          <p:cNvSpPr>
            <a:spLocks noChangeArrowheads="1"/>
          </p:cNvSpPr>
          <p:nvPr/>
        </p:nvSpPr>
        <p:spPr bwMode="auto">
          <a:xfrm>
            <a:off x="2357438" y="500063"/>
            <a:ext cx="50403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SimSun" pitchFamily="2" charset="-122"/>
              </a:rPr>
              <a:t>выбор темы</a:t>
            </a:r>
          </a:p>
        </p:txBody>
      </p:sp>
      <p:sp>
        <p:nvSpPr>
          <p:cNvPr id="94212" name="AutoShape 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237288"/>
            <a:ext cx="827087" cy="6207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428875"/>
            <a:ext cx="9144000" cy="13255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0000FF"/>
                </a:solidFill>
              </a:rPr>
              <a:t>Всемирная организация здравоохранения в 1988 году объявила Всемирный День без табака. </a:t>
            </a:r>
            <a:br>
              <a:rPr lang="ru-RU" sz="3200" b="1" smtClean="0">
                <a:solidFill>
                  <a:srgbClr val="0000FF"/>
                </a:solidFill>
              </a:rPr>
            </a:br>
            <a:r>
              <a:rPr lang="ru-RU" sz="3600" b="1" smtClean="0">
                <a:solidFill>
                  <a:srgbClr val="0000FF"/>
                </a:solidFill>
              </a:rPr>
              <a:t/>
            </a:r>
            <a:br>
              <a:rPr lang="ru-RU" sz="3600" b="1" smtClean="0">
                <a:solidFill>
                  <a:srgbClr val="0000FF"/>
                </a:solidFill>
              </a:rPr>
            </a:br>
            <a:r>
              <a:rPr lang="ru-RU" sz="3600" smtClean="0">
                <a:solidFill>
                  <a:schemeClr val="tx1"/>
                </a:solidFill>
              </a:rPr>
              <a:t/>
            </a:r>
            <a:br>
              <a:rPr lang="ru-RU" sz="3600" smtClean="0">
                <a:solidFill>
                  <a:schemeClr val="tx1"/>
                </a:solidFill>
              </a:rPr>
            </a:b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/>
            </a:r>
            <a:br>
              <a:rPr lang="ru-RU" sz="3600" smtClean="0"/>
            </a:br>
            <a:endParaRPr lang="ru-RU" sz="3600" smtClean="0">
              <a:solidFill>
                <a:srgbClr val="ED9DE7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143500"/>
            <a:ext cx="9144000" cy="6461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u="sng" dirty="0">
                <a:solidFill>
                  <a:schemeClr val="tx1"/>
                </a:solidFill>
                <a:latin typeface="Comic Sans MS" pitchFamily="66" charset="0"/>
              </a:rPr>
              <a:t>Назовите его дату</a:t>
            </a:r>
            <a:endParaRPr lang="ru-RU" sz="3600" u="sng" dirty="0">
              <a:latin typeface="Comic Sans MS" pitchFamily="66" charset="0"/>
            </a:endParaRPr>
          </a:p>
        </p:txBody>
      </p:sp>
      <p:sp>
        <p:nvSpPr>
          <p:cNvPr id="21508" name="AutoShape 20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1509" name="Picture 7" descr="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2276475"/>
            <a:ext cx="2736850" cy="2451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6610" name="Group 2"/>
          <p:cNvGraphicFramePr>
            <a:graphicFrameLocks noGrp="1"/>
          </p:cNvGraphicFramePr>
          <p:nvPr>
            <p:ph sz="quarter" idx="1"/>
          </p:nvPr>
        </p:nvGraphicFramePr>
        <p:xfrm>
          <a:off x="0" y="404813"/>
          <a:ext cx="9144000" cy="3406775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3406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Опровергните или подтвердите миф о том, что курение опасно только  для курящего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5236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755650" cy="6207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5237" name="Picture 7" descr="C:\Documents and Settings\Татьяна Ивановна\Мои документы\Мои рисунки\анима\курение\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25" y="1785938"/>
            <a:ext cx="44323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6610" name="Group 2"/>
          <p:cNvGraphicFramePr>
            <a:graphicFrameLocks noGrp="1"/>
          </p:cNvGraphicFramePr>
          <p:nvPr>
            <p:ph sz="quarter" idx="4294967295"/>
          </p:nvPr>
        </p:nvGraphicFramePr>
        <p:xfrm>
          <a:off x="0" y="404813"/>
          <a:ext cx="9144000" cy="3406775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34067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Установлено, что пассивные курильщики также становятся жертвами табака. Находясь в курящей компании, человек рискует не только привыкнуть к табачному дыму (от чего один шаг к сигарете), но и получить весь "букет" заболеваний, связанных с курением.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6260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755650" cy="6207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6261" name="Рисунок 3" descr="1049810905[1]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068638"/>
            <a:ext cx="40767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2" name="Рисунок 4" descr="1149793432_vihlop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3068638"/>
            <a:ext cx="457041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07950" y="0"/>
            <a:ext cx="90360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  <a:defRPr/>
            </a:pPr>
            <a:endParaRPr lang="ru-RU" sz="320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4000" u="sng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Дайте определение: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40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Наркомания.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40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Алкоголизм. 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40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Пассивный курильщик.</a:t>
            </a:r>
          </a:p>
        </p:txBody>
      </p:sp>
      <p:sp>
        <p:nvSpPr>
          <p:cNvPr id="97283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755650" cy="6207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7284" name="Picture 7" descr="IMG_3757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67400" y="3789363"/>
            <a:ext cx="2916238" cy="1944687"/>
          </a:xfrm>
          <a:noFill/>
        </p:spPr>
      </p:pic>
      <p:pic>
        <p:nvPicPr>
          <p:cNvPr id="97285" name="Picture 9" descr="823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3789363"/>
            <a:ext cx="2592387" cy="19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6" name="Picture 10" descr="503b4928f171653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3789363"/>
            <a:ext cx="2520950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476250"/>
            <a:ext cx="9144000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/>
              <a:t>Назовите кто это и какую роль сыграл данный политик, относительно табакокурения?</a:t>
            </a:r>
          </a:p>
        </p:txBody>
      </p:sp>
      <p:sp>
        <p:nvSpPr>
          <p:cNvPr id="98307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8308" name="Picture 4" descr="putin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1773238"/>
            <a:ext cx="2620962" cy="3455987"/>
          </a:xfrm>
          <a:prstGeom prst="rect">
            <a:avLst/>
          </a:prstGeom>
          <a:noFill/>
          <a:ln w="57150" cmpd="thickThin" algn="in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5300663"/>
            <a:ext cx="9144000" cy="955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u="sng">
                <a:solidFill>
                  <a:schemeClr val="tx1"/>
                </a:solidFill>
                <a:latin typeface="Arial" charset="0"/>
              </a:rPr>
              <a:t>В.В. Путин</a:t>
            </a:r>
            <a:r>
              <a:rPr lang="ru-RU" sz="2800" b="1" u="sng">
                <a:solidFill>
                  <a:schemeClr val="tx1"/>
                </a:solidFill>
                <a:latin typeface="Comic Sans MS" pitchFamily="66" charset="0"/>
              </a:rPr>
              <a:t>,</a:t>
            </a:r>
            <a:r>
              <a:rPr lang="ru-RU" sz="2800" b="1" u="sng">
                <a:solidFill>
                  <a:schemeClr val="tx1"/>
                </a:solidFill>
                <a:latin typeface="Arial" charset="0"/>
              </a:rPr>
              <a:t> который</a:t>
            </a:r>
            <a:r>
              <a:rPr lang="ru-RU" sz="2800" b="1" u="sng">
                <a:solidFill>
                  <a:schemeClr val="tx1"/>
                </a:solidFill>
                <a:latin typeface="Comic Sans MS" pitchFamily="66" charset="0"/>
              </a:rPr>
              <a:t> никогда не кури</a:t>
            </a:r>
            <a:r>
              <a:rPr lang="ru-RU" sz="2800" b="1" u="sng">
                <a:solidFill>
                  <a:schemeClr val="tx1"/>
                </a:solidFill>
                <a:latin typeface="Arial" charset="0"/>
              </a:rPr>
              <a:t>л </a:t>
            </a:r>
            <a:r>
              <a:rPr lang="ru-RU" sz="2800" b="1" u="sng">
                <a:solidFill>
                  <a:schemeClr val="tx1"/>
                </a:solidFill>
                <a:latin typeface="Comic Sans MS" pitchFamily="66" charset="0"/>
              </a:rPr>
              <a:t>и провод</a:t>
            </a:r>
            <a:r>
              <a:rPr lang="ru-RU" sz="2800" b="1" u="sng">
                <a:solidFill>
                  <a:schemeClr val="tx1"/>
                </a:solidFill>
                <a:latin typeface="Arial" charset="0"/>
              </a:rPr>
              <a:t>ил</a:t>
            </a:r>
            <a:r>
              <a:rPr lang="ru-RU" sz="2800" b="1" u="sng">
                <a:solidFill>
                  <a:schemeClr val="tx1"/>
                </a:solidFill>
                <a:latin typeface="Comic Sans MS" pitchFamily="66" charset="0"/>
              </a:rPr>
              <a:t> политику здорового образа жизни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755650" cy="6207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9331" name="Текст 6"/>
          <p:cNvSpPr>
            <a:spLocks/>
          </p:cNvSpPr>
          <p:nvPr/>
        </p:nvSpPr>
        <p:spPr bwMode="auto">
          <a:xfrm>
            <a:off x="0" y="620713"/>
            <a:ext cx="8643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75000"/>
            </a:pPr>
            <a:r>
              <a:rPr lang="ru-RU" sz="3600" b="1">
                <a:latin typeface="Times New Roman" pitchFamily="18" charset="0"/>
              </a:rPr>
              <a:t>Какая уголовная ответственность предусмотрена за приобретение и хранение наркотиков?</a:t>
            </a:r>
            <a:endParaRPr lang="ru-RU" sz="3600" b="1">
              <a:latin typeface="Arial Narrow" pitchFamily="34" charset="0"/>
            </a:endParaRPr>
          </a:p>
        </p:txBody>
      </p:sp>
      <p:pic>
        <p:nvPicPr>
          <p:cNvPr id="99332" name="Picture 15" descr="У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2500313"/>
            <a:ext cx="2359025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755650" cy="6207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0355" name="Текст 4"/>
          <p:cNvSpPr>
            <a:spLocks/>
          </p:cNvSpPr>
          <p:nvPr/>
        </p:nvSpPr>
        <p:spPr bwMode="auto">
          <a:xfrm>
            <a:off x="250825" y="765175"/>
            <a:ext cx="867886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algn="ctr">
              <a:spcBef>
                <a:spcPct val="20000"/>
              </a:spcBef>
              <a:buSzPct val="75000"/>
              <a:buFont typeface="Franklin Gothic Book" pitchFamily="34" charset="0"/>
              <a:buNone/>
            </a:pPr>
            <a:r>
              <a:rPr lang="ru-RU" sz="3300">
                <a:latin typeface="Times New Roman" pitchFamily="18" charset="0"/>
              </a:rPr>
              <a:t>     Лишение свободы на срок до 3 лет</a:t>
            </a:r>
          </a:p>
          <a:p>
            <a:pPr marL="514350" indent="-514350" algn="ctr">
              <a:spcBef>
                <a:spcPct val="20000"/>
              </a:spcBef>
              <a:buSzPct val="75000"/>
              <a:buFont typeface="Franklin Gothic Book" pitchFamily="34" charset="0"/>
              <a:buNone/>
            </a:pPr>
            <a:r>
              <a:rPr lang="ru-RU" sz="3300">
                <a:latin typeface="Times New Roman" pitchFamily="18" charset="0"/>
              </a:rPr>
              <a:t> Ст. 228 Уголовного Кодекса РФ</a:t>
            </a:r>
          </a:p>
          <a:p>
            <a:pPr marL="514350" indent="-514350" algn="just">
              <a:spcBef>
                <a:spcPct val="20000"/>
              </a:spcBef>
              <a:buSzPct val="75000"/>
              <a:buFont typeface="Franklin Gothic Book" pitchFamily="34" charset="0"/>
              <a:buAutoNum type="arabicPeriod"/>
            </a:pPr>
            <a:endParaRPr lang="ru-RU" sz="3300">
              <a:latin typeface="Times New Roman" pitchFamily="18" charset="0"/>
            </a:endParaRPr>
          </a:p>
        </p:txBody>
      </p:sp>
      <p:pic>
        <p:nvPicPr>
          <p:cNvPr id="100356" name="Picture 6" descr="тюрьм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25" y="2000250"/>
            <a:ext cx="4752975" cy="412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8" name="Rectangle 4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u="sng" smtClean="0">
                <a:solidFill>
                  <a:schemeClr val="tx1"/>
                </a:solidFill>
                <a:latin typeface="Comic Sans MS" pitchFamily="66" charset="0"/>
              </a:rPr>
              <a:t>Заключительный раунд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1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8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Содержимое 4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4857750"/>
          </a:xfrm>
        </p:spPr>
        <p:txBody>
          <a:bodyPr/>
          <a:lstStyle/>
          <a:p>
            <a:pPr marL="609600" indent="-609600" algn="just">
              <a:buFont typeface="Times New Roman" pitchFamily="18" charset="0"/>
              <a:buAutoNum type="arabicPeriod"/>
            </a:pPr>
            <a:r>
              <a:rPr lang="ru-RU" sz="1800" b="1" smtClean="0"/>
              <a:t>Алкоголь - гораздо  больше горя причиняет, чем радости, всему человечеству, хотя его и употребляют ради радости. Сколько талантливых людей погибло из-за него! </a:t>
            </a:r>
          </a:p>
          <a:p>
            <a:pPr marL="609600" indent="-609600" algn="just">
              <a:buFont typeface="Times New Roman" pitchFamily="18" charset="0"/>
              <a:buAutoNum type="arabicPeriod"/>
            </a:pPr>
            <a:endParaRPr lang="ru-RU" sz="1800" b="1" smtClean="0"/>
          </a:p>
          <a:p>
            <a:pPr marL="609600" indent="-609600" algn="just">
              <a:buFont typeface="Times New Roman" pitchFamily="18" charset="0"/>
              <a:buAutoNum type="arabicPeriod"/>
            </a:pPr>
            <a:r>
              <a:rPr lang="ru-RU" sz="1800" b="1" smtClean="0"/>
              <a:t>Спирт так же консервирует душу и ум пьяницы, как он консервирует анатомичес­кие препараты.</a:t>
            </a:r>
          </a:p>
          <a:p>
            <a:pPr marL="609600" indent="-609600" algn="just">
              <a:buFont typeface="Times New Roman" pitchFamily="18" charset="0"/>
              <a:buAutoNum type="arabicPeriod"/>
            </a:pPr>
            <a:endParaRPr lang="ru-RU" sz="1800" b="1" smtClean="0"/>
          </a:p>
          <a:p>
            <a:pPr marL="609600" indent="-609600" algn="just">
              <a:buFont typeface="Times New Roman" pitchFamily="18" charset="0"/>
              <a:buAutoNum type="arabicPeriod"/>
            </a:pPr>
            <a:r>
              <a:rPr lang="ru-RU" sz="1800" b="1" smtClean="0"/>
              <a:t>Курить — здоровью вредить.</a:t>
            </a:r>
          </a:p>
          <a:p>
            <a:pPr marL="609600" indent="-609600" algn="just">
              <a:buFont typeface="Times New Roman" pitchFamily="18" charset="0"/>
              <a:buAutoNum type="arabicPeriod"/>
            </a:pPr>
            <a:endParaRPr lang="ru-RU" sz="1800" b="1" smtClean="0"/>
          </a:p>
          <a:p>
            <a:pPr marL="609600" indent="-609600" algn="just">
              <a:buFont typeface="Times New Roman" pitchFamily="18" charset="0"/>
              <a:buAutoNum type="arabicPeriod"/>
            </a:pPr>
            <a:r>
              <a:rPr lang="ru-RU" sz="1800" b="1" smtClean="0"/>
              <a:t>Всех, у кого найден табак надобно пытать и бить на козле кнутом, пока не признается, откуда добыл.</a:t>
            </a:r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smtClean="0"/>
          </a:p>
        </p:txBody>
      </p:sp>
      <p:sp>
        <p:nvSpPr>
          <p:cNvPr id="102403" name="TextBox 5"/>
          <p:cNvSpPr txBox="1">
            <a:spLocks noChangeArrowheads="1"/>
          </p:cNvSpPr>
          <p:nvPr/>
        </p:nvSpPr>
        <p:spPr bwMode="auto">
          <a:xfrm>
            <a:off x="0" y="571500"/>
            <a:ext cx="9144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u="sng">
                <a:latin typeface="Comic Sans MS" pitchFamily="66" charset="0"/>
              </a:rPr>
              <a:t>Определите какое высказывание относится к какому человеку</a:t>
            </a:r>
          </a:p>
        </p:txBody>
      </p:sp>
      <p:sp>
        <p:nvSpPr>
          <p:cNvPr id="102404" name="TextBox 6"/>
          <p:cNvSpPr txBox="1">
            <a:spLocks noChangeArrowheads="1"/>
          </p:cNvSpPr>
          <p:nvPr/>
        </p:nvSpPr>
        <p:spPr bwMode="auto">
          <a:xfrm>
            <a:off x="3571875" y="5857875"/>
            <a:ext cx="1571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И.   П.   Павлов</a:t>
            </a:r>
            <a:endParaRPr lang="ru-RU" sz="1400"/>
          </a:p>
        </p:txBody>
      </p:sp>
      <p:sp>
        <p:nvSpPr>
          <p:cNvPr id="102405" name="TextBox 7"/>
          <p:cNvSpPr txBox="1">
            <a:spLocks noChangeArrowheads="1"/>
          </p:cNvSpPr>
          <p:nvPr/>
        </p:nvSpPr>
        <p:spPr bwMode="auto">
          <a:xfrm>
            <a:off x="285750" y="5929313"/>
            <a:ext cx="2143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М. Романов</a:t>
            </a:r>
            <a:endParaRPr lang="ru-RU" sz="1400"/>
          </a:p>
        </p:txBody>
      </p:sp>
      <p:sp>
        <p:nvSpPr>
          <p:cNvPr id="102406" name="AutoShape 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755650" cy="6207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407" name="Picture 6" descr="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50" y="4429125"/>
            <a:ext cx="1214438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8" name="TextBox 10"/>
          <p:cNvSpPr txBox="1">
            <a:spLocks noChangeArrowheads="1"/>
          </p:cNvSpPr>
          <p:nvPr/>
        </p:nvSpPr>
        <p:spPr bwMode="auto">
          <a:xfrm>
            <a:off x="5857875" y="5929313"/>
            <a:ext cx="2143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Л. Толстой</a:t>
            </a:r>
            <a:endParaRPr lang="ru-RU" sz="1400"/>
          </a:p>
        </p:txBody>
      </p:sp>
      <p:pic>
        <p:nvPicPr>
          <p:cNvPr id="102409" name="Рисунок 8" descr="Романов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5" y="4572000"/>
            <a:ext cx="111125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10" name="Рисунок 9" descr="b38151b57357f7a6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1588" y="4429125"/>
            <a:ext cx="1260475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Содержимое 4"/>
          <p:cNvSpPr>
            <a:spLocks noGrp="1"/>
          </p:cNvSpPr>
          <p:nvPr>
            <p:ph idx="1"/>
          </p:nvPr>
        </p:nvSpPr>
        <p:spPr>
          <a:xfrm>
            <a:off x="0" y="1071563"/>
            <a:ext cx="9144000" cy="4857750"/>
          </a:xfrm>
        </p:spPr>
        <p:txBody>
          <a:bodyPr/>
          <a:lstStyle/>
          <a:p>
            <a:pPr marL="609600" indent="-609600" algn="just">
              <a:buFont typeface="Times New Roman" pitchFamily="18" charset="0"/>
              <a:buAutoNum type="arabicPeriod"/>
            </a:pPr>
            <a:r>
              <a:rPr lang="ru-RU" sz="1800" b="1" smtClean="0"/>
              <a:t>Алкоголь - гораздо  больше горя причиняет, чем радости, всему человечеству, хотя его и употребляют ради радости. Сколько талантливых людей погибло из-за него! </a:t>
            </a:r>
          </a:p>
          <a:p>
            <a:pPr marL="609600" indent="-609600" algn="just">
              <a:buFont typeface="Times New Roman" pitchFamily="18" charset="0"/>
              <a:buAutoNum type="arabicPeriod"/>
            </a:pPr>
            <a:endParaRPr lang="ru-RU" sz="1800" b="1" smtClean="0"/>
          </a:p>
          <a:p>
            <a:pPr marL="609600" indent="-609600" algn="just">
              <a:buFont typeface="Times New Roman" pitchFamily="18" charset="0"/>
              <a:buAutoNum type="arabicPeriod"/>
            </a:pPr>
            <a:r>
              <a:rPr lang="ru-RU" sz="1800" b="1" smtClean="0"/>
              <a:t>Спирт так же консервирует душу и ум пьяницы, как он консервирует анатомические препараты.</a:t>
            </a:r>
          </a:p>
          <a:p>
            <a:pPr marL="609600" indent="-609600" algn="just">
              <a:buFont typeface="Times New Roman" pitchFamily="18" charset="0"/>
              <a:buAutoNum type="arabicPeriod"/>
            </a:pPr>
            <a:endParaRPr lang="ru-RU" sz="1800" b="1" smtClean="0"/>
          </a:p>
          <a:p>
            <a:pPr marL="609600" indent="-609600" algn="just">
              <a:buFont typeface="Times New Roman" pitchFamily="18" charset="0"/>
              <a:buAutoNum type="arabicPeriod"/>
            </a:pPr>
            <a:r>
              <a:rPr lang="ru-RU" sz="1800" b="1" smtClean="0"/>
              <a:t>Курить — здоровью вредить.</a:t>
            </a:r>
          </a:p>
          <a:p>
            <a:pPr marL="609600" indent="-609600" algn="just">
              <a:buFont typeface="Times New Roman" pitchFamily="18" charset="0"/>
              <a:buAutoNum type="arabicPeriod"/>
            </a:pPr>
            <a:endParaRPr lang="ru-RU" sz="1800" b="1" smtClean="0"/>
          </a:p>
          <a:p>
            <a:pPr marL="609600" indent="-609600" algn="just">
              <a:buFont typeface="Times New Roman" pitchFamily="18" charset="0"/>
              <a:buAutoNum type="arabicPeriod"/>
            </a:pPr>
            <a:r>
              <a:rPr lang="ru-RU" sz="1800" b="1" smtClean="0"/>
              <a:t>Всех, у кого найден табак надобно пытать и бить на козле кнутом, пока не признается, откуда добыл.</a:t>
            </a:r>
          </a:p>
          <a:p>
            <a:pPr marL="609600" indent="-609600" algn="just">
              <a:buFont typeface="Times New Roman" pitchFamily="18" charset="0"/>
              <a:buAutoNum type="arabicPeriod"/>
            </a:pPr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b="1" smtClean="0"/>
          </a:p>
          <a:p>
            <a:pPr marL="609600" indent="-609600" algn="just"/>
            <a:endParaRPr lang="ru-RU" sz="1800" smtClean="0"/>
          </a:p>
        </p:txBody>
      </p:sp>
      <p:sp>
        <p:nvSpPr>
          <p:cNvPr id="103427" name="TextBox 5"/>
          <p:cNvSpPr txBox="1">
            <a:spLocks noChangeArrowheads="1"/>
          </p:cNvSpPr>
          <p:nvPr/>
        </p:nvSpPr>
        <p:spPr bwMode="auto">
          <a:xfrm>
            <a:off x="0" y="571500"/>
            <a:ext cx="9144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u="sng">
                <a:latin typeface="Comic Sans MS" pitchFamily="66" charset="0"/>
              </a:rPr>
              <a:t>Определите какое высказывание относится к какому человеку</a:t>
            </a:r>
          </a:p>
        </p:txBody>
      </p:sp>
      <p:sp>
        <p:nvSpPr>
          <p:cNvPr id="103428" name="TextBox 6"/>
          <p:cNvSpPr txBox="1">
            <a:spLocks noChangeArrowheads="1"/>
          </p:cNvSpPr>
          <p:nvPr/>
        </p:nvSpPr>
        <p:spPr bwMode="auto">
          <a:xfrm>
            <a:off x="428625" y="5929313"/>
            <a:ext cx="1571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4</a:t>
            </a:r>
          </a:p>
        </p:txBody>
      </p:sp>
      <p:sp>
        <p:nvSpPr>
          <p:cNvPr id="103429" name="TextBox 7"/>
          <p:cNvSpPr txBox="1">
            <a:spLocks noChangeArrowheads="1"/>
          </p:cNvSpPr>
          <p:nvPr/>
        </p:nvSpPr>
        <p:spPr bwMode="auto">
          <a:xfrm>
            <a:off x="3071813" y="5857875"/>
            <a:ext cx="2143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/>
              <a:t>2</a:t>
            </a:r>
          </a:p>
        </p:txBody>
      </p:sp>
      <p:sp>
        <p:nvSpPr>
          <p:cNvPr id="103430" name="AutoShape 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755650" cy="6207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3431" name="Picture 6" descr="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8" y="4500563"/>
            <a:ext cx="114776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32" name="TextBox 10"/>
          <p:cNvSpPr txBox="1">
            <a:spLocks noChangeArrowheads="1"/>
          </p:cNvSpPr>
          <p:nvPr/>
        </p:nvSpPr>
        <p:spPr bwMode="auto">
          <a:xfrm>
            <a:off x="6143625" y="5857875"/>
            <a:ext cx="1571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1</a:t>
            </a:r>
          </a:p>
        </p:txBody>
      </p:sp>
      <p:pic>
        <p:nvPicPr>
          <p:cNvPr id="103433" name="Рисунок 8" descr="Романов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5" y="4572000"/>
            <a:ext cx="11430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34" name="Рисунок 9" descr="b38151b57357f7a6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00" y="4500563"/>
            <a:ext cx="1157288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Рисунок 4" descr="Рисунок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286000"/>
            <a:ext cx="9144000" cy="4095750"/>
          </a:xfrm>
        </p:spPr>
        <p:txBody>
          <a:bodyPr/>
          <a:lstStyle/>
          <a:p>
            <a:pPr eaLnBrk="1" hangingPunct="1"/>
            <a:r>
              <a:rPr lang="ru-RU" sz="4000" u="sng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u="sng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u="sng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u="sng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u="sng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u="sng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u="sng" smtClean="0">
                <a:solidFill>
                  <a:schemeClr val="tx1"/>
                </a:solidFill>
                <a:latin typeface="Comic Sans MS" pitchFamily="66" charset="0"/>
              </a:rPr>
              <a:t>Подведение итогов игры</a:t>
            </a:r>
            <a:r>
              <a:rPr lang="ru-RU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mtClean="0">
                <a:latin typeface="Comic Sans MS" pitchFamily="66" charset="0"/>
              </a:rPr>
              <a:t/>
            </a:r>
            <a:br>
              <a:rPr lang="ru-RU" smtClean="0">
                <a:latin typeface="Comic Sans MS" pitchFamily="66" charset="0"/>
              </a:rPr>
            </a:br>
            <a:r>
              <a:rPr lang="ru-RU" sz="4800" smtClean="0">
                <a:latin typeface="Comic Sans MS" pitchFamily="66" charset="0"/>
              </a:rPr>
              <a:t/>
            </a:r>
            <a:br>
              <a:rPr lang="ru-RU" sz="4800" smtClean="0">
                <a:latin typeface="Comic Sans MS" pitchFamily="66" charset="0"/>
              </a:rPr>
            </a:br>
            <a:r>
              <a:rPr lang="ru-RU" sz="4800" smtClean="0">
                <a:latin typeface="Comic Sans MS" pitchFamily="66" charset="0"/>
              </a:rPr>
              <a:t/>
            </a:r>
            <a:br>
              <a:rPr lang="ru-RU" sz="4800" smtClean="0">
                <a:latin typeface="Comic Sans MS" pitchFamily="66" charset="0"/>
              </a:rPr>
            </a:br>
            <a:endParaRPr lang="ru-RU" sz="4800" smtClean="0">
              <a:latin typeface="Comic Sans MS" pitchFamily="66" charset="0"/>
            </a:endParaRPr>
          </a:p>
        </p:txBody>
      </p:sp>
      <p:pic>
        <p:nvPicPr>
          <p:cNvPr id="104452" name="Picture 4" descr="J03829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981075"/>
            <a:ext cx="3168650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0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071563"/>
            <a:ext cx="9144000" cy="708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latin typeface="Comic Sans MS" pitchFamily="66" charset="0"/>
              </a:rPr>
              <a:t>31 мая</a:t>
            </a:r>
          </a:p>
        </p:txBody>
      </p:sp>
      <p:sp>
        <p:nvSpPr>
          <p:cNvPr id="2253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900113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2532" name="Picture 8" descr="f_154206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1916113"/>
            <a:ext cx="5754688" cy="431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tificate">
  <a:themeElements>
    <a:clrScheme name="Certificate 3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CBCBCB"/>
      </a:accent1>
      <a:accent2>
        <a:srgbClr val="868686"/>
      </a:accent2>
      <a:accent3>
        <a:srgbClr val="FFFFFF"/>
      </a:accent3>
      <a:accent4>
        <a:srgbClr val="000000"/>
      </a:accent4>
      <a:accent5>
        <a:srgbClr val="E2E2E2"/>
      </a:accent5>
      <a:accent6>
        <a:srgbClr val="797979"/>
      </a:accent6>
      <a:hlink>
        <a:srgbClr val="DDDDDD"/>
      </a:hlink>
      <a:folHlink>
        <a:srgbClr val="CBCBCB"/>
      </a:folHlink>
    </a:clrScheme>
    <a:fontScheme name="Certificate">
      <a:majorFont>
        <a:latin typeface="Arial Narrow"/>
        <a:ea typeface=""/>
        <a:cs typeface=""/>
      </a:majorFont>
      <a:minorFont>
        <a:latin typeface="Monotype Corsiv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ertificate 1">
        <a:dk1>
          <a:srgbClr val="000000"/>
        </a:dk1>
        <a:lt1>
          <a:srgbClr val="FFFFCC"/>
        </a:lt1>
        <a:dk2>
          <a:srgbClr val="333300"/>
        </a:dk2>
        <a:lt2>
          <a:srgbClr val="808000"/>
        </a:lt2>
        <a:accent1>
          <a:srgbClr val="339933"/>
        </a:accent1>
        <a:accent2>
          <a:srgbClr val="A50021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95001D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ific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2D2DB9"/>
        </a:accent6>
        <a:hlink>
          <a:srgbClr val="FF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ificat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DDDDDD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ificate 4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DFDFD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EFEFE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ificate 5">
        <a:dk1>
          <a:srgbClr val="000000"/>
        </a:dk1>
        <a:lt1>
          <a:srgbClr val="FFFFFF"/>
        </a:lt1>
        <a:dk2>
          <a:srgbClr val="000000"/>
        </a:dk2>
        <a:lt2>
          <a:srgbClr val="B8B6B4"/>
        </a:lt2>
        <a:accent1>
          <a:srgbClr val="D5D5E3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7E7EF"/>
        </a:accent5>
        <a:accent6>
          <a:srgbClr val="555555"/>
        </a:accent6>
        <a:hlink>
          <a:srgbClr val="5F5F5F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ificate 6">
        <a:dk1>
          <a:srgbClr val="000000"/>
        </a:dk1>
        <a:lt1>
          <a:srgbClr val="FFFFFF"/>
        </a:lt1>
        <a:dk2>
          <a:srgbClr val="000000"/>
        </a:dk2>
        <a:lt2>
          <a:srgbClr val="FFFF99"/>
        </a:lt2>
        <a:accent1>
          <a:srgbClr val="FFCC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2D00"/>
        </a:accent6>
        <a:hlink>
          <a:srgbClr val="6633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ificate 7">
        <a:dk1>
          <a:srgbClr val="000000"/>
        </a:dk1>
        <a:lt1>
          <a:srgbClr val="FFFFFF"/>
        </a:lt1>
        <a:dk2>
          <a:srgbClr val="000000"/>
        </a:dk2>
        <a:lt2>
          <a:srgbClr val="FFFFCC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663300"/>
        </a:hlink>
        <a:folHlink>
          <a:srgbClr val="FFE4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ificate 8">
        <a:dk1>
          <a:srgbClr val="000000"/>
        </a:dk1>
        <a:lt1>
          <a:srgbClr val="FFFFFF"/>
        </a:lt1>
        <a:dk2>
          <a:srgbClr val="000000"/>
        </a:dk2>
        <a:lt2>
          <a:srgbClr val="FFFFCC"/>
        </a:lt2>
        <a:accent1>
          <a:srgbClr val="FFFFCC"/>
        </a:accent1>
        <a:accent2>
          <a:srgbClr val="F4F5CB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DDDEB8"/>
        </a:accent6>
        <a:hlink>
          <a:srgbClr val="663300"/>
        </a:hlink>
        <a:folHlink>
          <a:srgbClr val="FFE4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ificate 9">
        <a:dk1>
          <a:srgbClr val="000000"/>
        </a:dk1>
        <a:lt1>
          <a:srgbClr val="FFFFFF"/>
        </a:lt1>
        <a:dk2>
          <a:srgbClr val="000000"/>
        </a:dk2>
        <a:lt2>
          <a:srgbClr val="FFFFCC"/>
        </a:lt2>
        <a:accent1>
          <a:srgbClr val="FFFFFF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B98A"/>
        </a:accent6>
        <a:hlink>
          <a:srgbClr val="663300"/>
        </a:hlink>
        <a:folHlink>
          <a:srgbClr val="FFE4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ificate 10">
        <a:dk1>
          <a:srgbClr val="000000"/>
        </a:dk1>
        <a:lt1>
          <a:srgbClr val="FFFFFF"/>
        </a:lt1>
        <a:dk2>
          <a:srgbClr val="000000"/>
        </a:dk2>
        <a:lt2>
          <a:srgbClr val="FFFFCC"/>
        </a:lt2>
        <a:accent1>
          <a:srgbClr val="FFFFEF"/>
        </a:accent1>
        <a:accent2>
          <a:srgbClr val="F4F5CB"/>
        </a:accent2>
        <a:accent3>
          <a:srgbClr val="FFFFFF"/>
        </a:accent3>
        <a:accent4>
          <a:srgbClr val="000000"/>
        </a:accent4>
        <a:accent5>
          <a:srgbClr val="FFFFF6"/>
        </a:accent5>
        <a:accent6>
          <a:srgbClr val="DDDEB8"/>
        </a:accent6>
        <a:hlink>
          <a:srgbClr val="663300"/>
        </a:hlink>
        <a:folHlink>
          <a:srgbClr val="FFE4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ificate 11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EFF9FF"/>
        </a:accent1>
        <a:accent2>
          <a:srgbClr val="E5F5FF"/>
        </a:accent2>
        <a:accent3>
          <a:srgbClr val="FFFFFF"/>
        </a:accent3>
        <a:accent4>
          <a:srgbClr val="404040"/>
        </a:accent4>
        <a:accent5>
          <a:srgbClr val="F6FBFF"/>
        </a:accent5>
        <a:accent6>
          <a:srgbClr val="CFDEE7"/>
        </a:accent6>
        <a:hlink>
          <a:srgbClr val="C0C0C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лои">
  <a:themeElements>
    <a:clrScheme name="Слои 11">
      <a:dk1>
        <a:srgbClr val="4D4D4D"/>
      </a:dk1>
      <a:lt1>
        <a:srgbClr val="FFFFFF"/>
      </a:lt1>
      <a:dk2>
        <a:srgbClr val="000000"/>
      </a:dk2>
      <a:lt2>
        <a:srgbClr val="969696"/>
      </a:lt2>
      <a:accent1>
        <a:srgbClr val="EFF9FF"/>
      </a:accent1>
      <a:accent2>
        <a:srgbClr val="E5F5FF"/>
      </a:accent2>
      <a:accent3>
        <a:srgbClr val="FFFFFF"/>
      </a:accent3>
      <a:accent4>
        <a:srgbClr val="404040"/>
      </a:accent4>
      <a:accent5>
        <a:srgbClr val="F6FBFF"/>
      </a:accent5>
      <a:accent6>
        <a:srgbClr val="CFDEE7"/>
      </a:accent6>
      <a:hlink>
        <a:srgbClr val="C0C0C0"/>
      </a:hlink>
      <a:folHlink>
        <a:srgbClr val="EAEAEA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1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EFF9FF"/>
        </a:accent1>
        <a:accent2>
          <a:srgbClr val="E5F5FF"/>
        </a:accent2>
        <a:accent3>
          <a:srgbClr val="FFFFFF"/>
        </a:accent3>
        <a:accent4>
          <a:srgbClr val="404040"/>
        </a:accent4>
        <a:accent5>
          <a:srgbClr val="F6FBFF"/>
        </a:accent5>
        <a:accent6>
          <a:srgbClr val="CFDEE7"/>
        </a:accent6>
        <a:hlink>
          <a:srgbClr val="C0C0C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тудия">
  <a:themeElements>
    <a:clrScheme name="Студия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Студия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1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EFF9FF"/>
        </a:accent1>
        <a:accent2>
          <a:srgbClr val="E5F5FF"/>
        </a:accent2>
        <a:accent3>
          <a:srgbClr val="FFFFFF"/>
        </a:accent3>
        <a:accent4>
          <a:srgbClr val="404040"/>
        </a:accent4>
        <a:accent5>
          <a:srgbClr val="F6FBFF"/>
        </a:accent5>
        <a:accent6>
          <a:srgbClr val="CFDEE7"/>
        </a:accent6>
        <a:hlink>
          <a:srgbClr val="C0C0C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ompany Meeting">
  <a:themeElements>
    <a:clrScheme name="Другая 36">
      <a:dk1>
        <a:srgbClr val="000000"/>
      </a:dk1>
      <a:lt1>
        <a:sysClr val="window" lastClr="FFFFFF"/>
      </a:lt1>
      <a:dk2>
        <a:srgbClr val="F8ECE4"/>
      </a:dk2>
      <a:lt2>
        <a:srgbClr val="DEDEDE"/>
      </a:lt2>
      <a:accent1>
        <a:srgbClr val="E3999B"/>
      </a:accent1>
      <a:accent2>
        <a:srgbClr val="F1D3C1"/>
      </a:accent2>
      <a:accent3>
        <a:srgbClr val="A04DA3"/>
      </a:accent3>
      <a:accent4>
        <a:srgbClr val="C4652D"/>
      </a:accent4>
      <a:accent5>
        <a:srgbClr val="F1D3C1"/>
      </a:accent5>
      <a:accent6>
        <a:srgbClr val="5C92B5"/>
      </a:accent6>
      <a:hlink>
        <a:srgbClr val="E3999B"/>
      </a:hlink>
      <a:folHlink>
        <a:srgbClr val="F1D3C1"/>
      </a:folHlink>
    </a:clrScheme>
    <a:fontScheme name="Company Meeting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mpany Meeting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Meeting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Meeting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Meeting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Meeting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Meeting 6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ny Meeting 7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EFF9FF"/>
        </a:accent1>
        <a:accent2>
          <a:srgbClr val="E5F5FF"/>
        </a:accent2>
        <a:accent3>
          <a:srgbClr val="FFFFFF"/>
        </a:accent3>
        <a:accent4>
          <a:srgbClr val="404040"/>
        </a:accent4>
        <a:accent5>
          <a:srgbClr val="F6FBFF"/>
        </a:accent5>
        <a:accent6>
          <a:srgbClr val="CFDEE7"/>
        </a:accent6>
        <a:hlink>
          <a:srgbClr val="C0C0C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Мои права</Template>
  <TotalTime>2556</TotalTime>
  <Words>1238</Words>
  <Application>Microsoft Office PowerPoint</Application>
  <PresentationFormat>Экран (4:3)</PresentationFormat>
  <Paragraphs>248</Paragraphs>
  <Slides>89</Slides>
  <Notes>3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89</vt:i4>
      </vt:variant>
    </vt:vector>
  </HeadingPairs>
  <TitlesOfParts>
    <vt:vector size="102" baseType="lpstr">
      <vt:lpstr>Arial</vt:lpstr>
      <vt:lpstr>Arial Narrow</vt:lpstr>
      <vt:lpstr>Monotype Corsiva</vt:lpstr>
      <vt:lpstr>Times New Roman</vt:lpstr>
      <vt:lpstr>Wingdings</vt:lpstr>
      <vt:lpstr>Arial Black</vt:lpstr>
      <vt:lpstr>Comic Sans MS</vt:lpstr>
      <vt:lpstr>SimSun</vt:lpstr>
      <vt:lpstr>Franklin Gothic Book</vt:lpstr>
      <vt:lpstr>Certificate</vt:lpstr>
      <vt:lpstr>Слои</vt:lpstr>
      <vt:lpstr>Студия</vt:lpstr>
      <vt:lpstr>Company Meeting</vt:lpstr>
      <vt:lpstr>СВОЯ ИГРА</vt:lpstr>
      <vt:lpstr> 1 РАУНД </vt:lpstr>
      <vt:lpstr>Слайд 3</vt:lpstr>
      <vt:lpstr> Никотин – один из самых опасных ядов растительного происхождения.  </vt:lpstr>
      <vt:lpstr>Слайд 5</vt:lpstr>
      <vt:lpstr>Слайд 6</vt:lpstr>
      <vt:lpstr>Слайд 7</vt:lpstr>
      <vt:lpstr>Всемирная организация здравоохранения в 1988 году объявила Всемирный День без табака.        </vt:lpstr>
      <vt:lpstr>Слайд 9</vt:lpstr>
      <vt:lpstr>Вопрос аукцион </vt:lpstr>
      <vt:lpstr>Во многих странах Европы и США курение запрещено в общественных местах, принят документ по борьбе против табака.</vt:lpstr>
      <vt:lpstr>Слайд 12</vt:lpstr>
      <vt:lpstr>Слайд 13</vt:lpstr>
      <vt:lpstr>Один известный писатель с мировым именем, написал рассказ о вреде курения </vt:lpstr>
      <vt:lpstr>Слайд 15</vt:lpstr>
      <vt:lpstr>Слайд 16</vt:lpstr>
      <vt:lpstr>Слайд 17</vt:lpstr>
      <vt:lpstr> Какому из русских поэтов  принадлежат слова:  «Человек пьющий ни на что не годен»?    </vt:lpstr>
      <vt:lpstr>Слайд 19</vt:lpstr>
      <vt:lpstr>Слайд 20</vt:lpstr>
      <vt:lpstr>Слайд 21</vt:lpstr>
      <vt:lpstr>Вопрос аукцион </vt:lpstr>
      <vt:lpstr>Склонность к алкоголизму зависит от наследственности. Если в семье родители злоупотребляют алкоголем, то вероятность того, что дети станут алкоголиками возрастает.</vt:lpstr>
      <vt:lpstr>Слайд 24</vt:lpstr>
      <vt:lpstr>      воспользуйся подсказкой</vt:lpstr>
      <vt:lpstr>Слайд 26</vt:lpstr>
      <vt:lpstr>Слайд 27</vt:lpstr>
      <vt:lpstr>Слайд 28</vt:lpstr>
      <vt:lpstr>Слайд 29</vt:lpstr>
      <vt:lpstr>Слайд 30</vt:lpstr>
      <vt:lpstr>Слайд 31</vt:lpstr>
      <vt:lpstr> Склонение к потреблению наркотических  или психотропных веществ – наказывается либо арестом на срок до 6 месяцев, либо лишением свободы на срок от 2 до 5 лет (ст. 230 УК РФ).  </vt:lpstr>
      <vt:lpstr>Слайд 33</vt:lpstr>
      <vt:lpstr>Слайд 34</vt:lpstr>
      <vt:lpstr>При наркомании происходит тотальное поражение личности, затрагивающее все стороны внутреннего мира больного. Человек, идущий по пути наркомана, теряет друзей, семью, не может приобрести профессию. Он попадает в поле зрения преступных элементов и сам становится на путь преступлений. </vt:lpstr>
      <vt:lpstr>Слайд 36</vt:lpstr>
      <vt:lpstr>      воспользуйся подсказкой</vt:lpstr>
      <vt:lpstr>Слайд 38</vt:lpstr>
      <vt:lpstr>Слайд 39</vt:lpstr>
      <vt:lpstr> 2 РАУНД </vt:lpstr>
      <vt:lpstr>Слайд 41</vt:lpstr>
      <vt:lpstr>Кто из европейских путешественников впервые увидел курящих  людей  </vt:lpstr>
      <vt:lpstr>Слайд 43</vt:lpstr>
      <vt:lpstr>Китайский император Ву Вонг в 1220 году  издал закон о пьянстве</vt:lpstr>
      <vt:lpstr>Слайд 45</vt:lpstr>
      <vt:lpstr>Слайд 46</vt:lpstr>
      <vt:lpstr>Слайд 47</vt:lpstr>
      <vt:lpstr>      воспользуйся подсказкой</vt:lpstr>
      <vt:lpstr>В 1762 году Томас Доувер, английский врач, начинает использовать лекарство в основе которого содержалось некое вещество</vt:lpstr>
      <vt:lpstr>Слайд 50</vt:lpstr>
      <vt:lpstr>Слайд 51</vt:lpstr>
      <vt:lpstr>Слайд 52</vt:lpstr>
      <vt:lpstr>Слайд 53</vt:lpstr>
      <vt:lpstr>Слайд 54</vt:lpstr>
      <vt:lpstr>У курящего человека часто повышается именно это</vt:lpstr>
      <vt:lpstr>Слайд 56</vt:lpstr>
      <vt:lpstr>Вопрос аукцион </vt:lpstr>
      <vt:lpstr>Табачный дым – это горячая смесь вредных газов, паров, жидкостей и и твердых веществ, возникающих в результате сгорания  табачных листьев</vt:lpstr>
      <vt:lpstr>Слайд 59</vt:lpstr>
      <vt:lpstr>Слайд 60</vt:lpstr>
      <vt:lpstr>Слайд 61</vt:lpstr>
      <vt:lpstr>Алкоголь является  нарковеществом!   </vt:lpstr>
      <vt:lpstr>Слайд 63</vt:lpstr>
      <vt:lpstr>Слайд 64</vt:lpstr>
      <vt:lpstr>Слайд 65</vt:lpstr>
      <vt:lpstr>Слайд 66</vt:lpstr>
      <vt:lpstr>В России живет много семей, где есть пьющий родитель или родители.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Вопрос аукцион </vt:lpstr>
      <vt:lpstr>Ученые установили, что некоторые  дети начинают эксперименты с наркотиками в 10 летнем возрасте. </vt:lpstr>
      <vt:lpstr>Слайд 77</vt:lpstr>
      <vt:lpstr> 3 РАУНД </vt:lpstr>
      <vt:lpstr>Слайд 79</vt:lpstr>
      <vt:lpstr>Слайд 80</vt:lpstr>
      <vt:lpstr>Слайд 81</vt:lpstr>
      <vt:lpstr>Слайд 82</vt:lpstr>
      <vt:lpstr>Слайд 83</vt:lpstr>
      <vt:lpstr>Слайд 84</vt:lpstr>
      <vt:lpstr>Слайд 85</vt:lpstr>
      <vt:lpstr>Заключительный раунд</vt:lpstr>
      <vt:lpstr>Слайд 87</vt:lpstr>
      <vt:lpstr>Слайд 88</vt:lpstr>
      <vt:lpstr>   Подведение итогов игры    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ната</dc:creator>
  <cp:lastModifiedBy>администратор 2</cp:lastModifiedBy>
  <cp:revision>264</cp:revision>
  <dcterms:created xsi:type="dcterms:W3CDTF">2006-01-05T13:59:59Z</dcterms:created>
  <dcterms:modified xsi:type="dcterms:W3CDTF">2011-12-13T04:24:19Z</dcterms:modified>
</cp:coreProperties>
</file>