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600" dirty="0" smtClean="0"/>
              <a:t>«…Каждый человек должен хорошо знать историю своей малой Родины. А в Селитренном, где ни копни,- всюду история…»</a:t>
            </a:r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dirty="0" smtClean="0"/>
              <a:t>Сарай – Бату – </a:t>
            </a:r>
            <a:br>
              <a:rPr lang="ru-RU" sz="2000" dirty="0" smtClean="0"/>
            </a:br>
            <a:r>
              <a:rPr lang="ru-RU" sz="2000" dirty="0" smtClean="0"/>
              <a:t>памятник архитектуры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Древние жилища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" dirty="0" smtClean="0"/>
              <a:t>Юрты, древние жилища. Они круглой формы, обтянутые шкурами животных.</a:t>
            </a:r>
            <a:endParaRPr lang="ru-RU" sz="1600" dirty="0"/>
          </a:p>
        </p:txBody>
      </p:sp>
      <p:pic>
        <p:nvPicPr>
          <p:cNvPr id="5" name="Содержимое 4" descr="C:\Documents and Settings\User01\Мои документы\САРАЙ-БАТУ\SDC1265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00240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Внутри юрты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" dirty="0" smtClean="0"/>
              <a:t>Внутренняя обстановка соответствует обычаям жизни людей того времени. Можно было определить, какое положение в обществе занимал хозяин юрты.</a:t>
            </a:r>
            <a:endParaRPr lang="ru-RU" sz="1600" dirty="0"/>
          </a:p>
        </p:txBody>
      </p:sp>
      <p:pic>
        <p:nvPicPr>
          <p:cNvPr id="5" name="Содержимое 4" descr="C:\Documents and Settings\User01\Мои документы\САРАЙ-БАТУ\SDC1266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3116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2">
                    <a:lumMod val="90000"/>
                  </a:schemeClr>
                </a:solidFill>
              </a:rPr>
              <a:t>Постройки древнего города</a:t>
            </a:r>
            <a:endParaRPr lang="ru-RU" sz="16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sz="1600" dirty="0" smtClean="0"/>
              <a:t>В центре находится высокая башня – минарет, а вокруг расположились различные постройки: дворцы, ремесленные постройки, рынки.</a:t>
            </a:r>
            <a:endParaRPr lang="ru-RU" sz="16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285992"/>
            <a:ext cx="16430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298"/>
            <a:ext cx="2214578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571612"/>
            <a:ext cx="228601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143380"/>
            <a:ext cx="2000264" cy="114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Водоснабжение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Устройство водоснабжения: огромное деревянное колесо со множеством глиняных кувшинов, а в специальном отсеке - упряжка для осла, который приводил в движение колесо.</a:t>
            </a:r>
            <a:endParaRPr lang="ru-RU" sz="14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785926"/>
            <a:ext cx="15716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01\Мои документы\САРАЙ-БАТУ\SDC126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786190"/>
            <a:ext cx="14287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Сарай – Бату - Астрахань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37000" y="2500306"/>
            <a:ext cx="1767397" cy="192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16600"/>
            <a:ext cx="1852626" cy="189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1400" dirty="0" smtClean="0"/>
              <a:t>Гипотеза, которую мы рассматривали в своём исследовании, подтвердилась: изученные исторические  факты нашли своё отражение в действительности, этот факт подтверждают археологические раскопки. После посещения нами памятника истории приходит мысль, что именно вот в таких  местах поистине необъятной России, мы начинаем понимать, насколько  она величественна и в то же время уязвима. И как важно, перелистав страницы её истории, не потерять ни одной из них,  чтобы мы могли гордиться своим Отечеством.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Итоги исследования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Изучение различных источников исторических данных.</a:t>
            </a:r>
          </a:p>
          <a:p>
            <a:r>
              <a:rPr lang="ru-RU" sz="1600" dirty="0" smtClean="0"/>
              <a:t>Составление исторической справки.</a:t>
            </a:r>
          </a:p>
          <a:p>
            <a:r>
              <a:rPr lang="ru-RU" sz="1600" dirty="0" smtClean="0"/>
              <a:t>Изучение находок археологов.</a:t>
            </a:r>
          </a:p>
          <a:p>
            <a:r>
              <a:rPr lang="ru-RU" sz="1600" dirty="0" smtClean="0"/>
              <a:t>Посещение памятника Сарай-Бату в селе Селитренное Астраханской области.</a:t>
            </a:r>
          </a:p>
          <a:p>
            <a:r>
              <a:rPr lang="ru-RU" sz="1600" dirty="0" smtClean="0"/>
              <a:t>Подведение итогов. Представление результатов работы на уроке и во внеурочной деятельности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План моего исследования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tx2">
                    <a:lumMod val="90000"/>
                  </a:schemeClr>
                </a:solidFill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Узнать об истории становления и развития городища Сарай – Бату.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Выявить соответствие исторических данных с современным памятником.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Ознакомиться на практике со столицей Золотой Орды.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Познакомить одноклассников и учащихся параллельного класса с историей развития городища Сарай – Бату.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Цель</a:t>
            </a:r>
            <a:r>
              <a:rPr lang="ru-RU" sz="1800" dirty="0" smtClean="0"/>
              <a:t>: изучение истории появления памятника архитектуры Сарай-Бату.</a:t>
            </a:r>
            <a:endParaRPr lang="ru-RU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214422"/>
            <a:ext cx="1622663" cy="189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7818" y="1000108"/>
            <a:ext cx="3408230" cy="433389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На современной  карте Астраханской области невозможно найти ни названия Сарай-ал-Махруса – золотоордынский Вавилон, ни более привычного названия – Сарай – Бату – Богом хранимый дворец, а именно так дословно переводится название древнего города, который был основан грозным Бату-ханом на оживлённом торговом перекрёстке Великого шёлкового пути ещё в 50-х  годах XIII века</a:t>
            </a:r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86380" y="457200"/>
            <a:ext cx="3476620" cy="47147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Столица Золотой Орды </a:t>
            </a:r>
            <a:endParaRPr lang="ru-RU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Необъятные</a:t>
            </a:r>
            <a:r>
              <a:rPr lang="ru-RU" sz="1800" dirty="0" smtClean="0"/>
              <a:t>  </a:t>
            </a:r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границы древнего города</a:t>
            </a:r>
            <a:endParaRPr lang="ru-RU" sz="18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59936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ru-RU" sz="1400" u="sng" dirty="0" smtClean="0"/>
              <a:t>Столица Золотой Орды - </a:t>
            </a:r>
            <a:r>
              <a:rPr lang="ru-RU" sz="1400" dirty="0" smtClean="0"/>
              <a:t>Сарай-Бату (Старый Сарай) (Нижняя Волга, р.Ахтуба, городище около с.Селитренного Харабалинского района Астраханской области, Россия).</a:t>
            </a:r>
          </a:p>
          <a:p>
            <a:pPr>
              <a:buNone/>
            </a:pPr>
            <a:r>
              <a:rPr lang="ru-RU" sz="1400" dirty="0" smtClean="0"/>
              <a:t>	Город основан ханом Батыем в 1254 году. </a:t>
            </a:r>
          </a:p>
          <a:p>
            <a:pPr>
              <a:buNone/>
            </a:pPr>
            <a:r>
              <a:rPr lang="ru-RU" sz="1400" dirty="0" smtClean="0"/>
              <a:t>	Разрушен - в 1395 году Тамерланом. Городище у с.Селитренного, оставшееся от первой столицы Золотой Орды - Сарай-Бату ("город Батыя"), поражает своими размерами. </a:t>
            </a:r>
          </a:p>
          <a:p>
            <a:pPr>
              <a:buNone/>
            </a:pPr>
            <a:r>
              <a:rPr lang="ru-RU" sz="1400" dirty="0" smtClean="0"/>
              <a:t>     Раскинутое на нескольких буграх, оно тянется по левому берегу Ахтубы более чем на 15 км. </a:t>
            </a: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071678"/>
            <a:ext cx="12040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Сарай – Бату – крупнейший город Европы</a:t>
            </a:r>
            <a:endParaRPr lang="ru-RU" sz="18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1400" dirty="0" smtClean="0"/>
              <a:t>В далёком прошлом считалось, что Сарай -  крупнейший город  Европы и даже всего Востока, сравнимый с Багдадом, Каиром, Константинополем и Римом того времени. Будучи важным политическим центром, город отличался высоким уровнем благоустройства, большинство дворцов и общественных построек которого было сделано из сырцового кирпича, что по тем временам было верхом строительной индустрии.</a:t>
            </a:r>
            <a:endParaRPr lang="ru-RU" sz="14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1805121" cy="209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У раскопок древнего города</a:t>
            </a:r>
            <a:endParaRPr lang="ru-RU" sz="18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Здесь мы увидели остатки фундамента жилых домов, а также места, где находились жилые комнаты, спальни, печи, для приготовления пищи, кладовые для хранения продуктов питания, дров и других необходимых вещей.</a:t>
            </a:r>
            <a:endParaRPr lang="ru-RU" sz="1400" dirty="0"/>
          </a:p>
        </p:txBody>
      </p:sp>
      <p:pic>
        <p:nvPicPr>
          <p:cNvPr id="5" name="Содержимое 4" descr="C:\Documents and Settings\User01\Мои документы\САРАЙ-БАТУ\SDC1265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3116"/>
            <a:ext cx="17145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</a:rPr>
              <a:t>Наши наблюдения</a:t>
            </a:r>
            <a:endParaRPr lang="ru-RU" sz="18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В некоторых стенах сохранились кирпичи разного производства: сырцовые и из обожженной глины. Это говорит о том, что уже в </a:t>
            </a:r>
            <a:r>
              <a:rPr lang="en-US" sz="1600" dirty="0" smtClean="0"/>
              <a:t>XIV</a:t>
            </a:r>
            <a:r>
              <a:rPr lang="ru-RU" sz="1600" dirty="0" smtClean="0"/>
              <a:t> веке люди умели изготовлять прочные строительные материалы.</a:t>
            </a:r>
            <a:endParaRPr lang="ru-RU" sz="1600" dirty="0"/>
          </a:p>
        </p:txBody>
      </p:sp>
      <p:pic>
        <p:nvPicPr>
          <p:cNvPr id="5" name="Содержимое 4" descr="C:\Documents and Settings\User01\Мои документы\САРАЙ-БАТУ\SDC12654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43051"/>
            <a:ext cx="1709750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2">
                    <a:lumMod val="90000"/>
                  </a:schemeClr>
                </a:solidFill>
              </a:rPr>
              <a:t>Археологические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tx2">
                    <a:lumMod val="90000"/>
                  </a:schemeClr>
                </a:solidFill>
              </a:rPr>
              <a:t>находки</a:t>
            </a:r>
            <a:endParaRPr lang="ru-RU" sz="16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400" dirty="0" smtClean="0"/>
              <a:t>Мы смогли увидеть несколько интересных археологических находок: кусочки керамики, изразцы, богато украшенные разноцветной глазурью и орнаментами. Здесь же нами была уточнена информация о том, что учёные устанавливают сведения о народах, населявших Сарай – Бату по национальным особенностям узоров на посуде.</a:t>
            </a:r>
            <a:endParaRPr lang="ru-RU" sz="14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1809768" cy="21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142</TotalTime>
  <Words>472</Words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Сарай – Бату –  памятник архитектуры</vt:lpstr>
      <vt:lpstr>План моего исследования</vt:lpstr>
      <vt:lpstr>Цель: изучение истории появления памятника архитектуры Сарай-Бату.</vt:lpstr>
      <vt:lpstr>Столица Золотой Орды </vt:lpstr>
      <vt:lpstr>Необъятные  границы древнего города</vt:lpstr>
      <vt:lpstr>Сарай – Бату – крупнейший город Европы</vt:lpstr>
      <vt:lpstr>У раскопок древнего города</vt:lpstr>
      <vt:lpstr>Наши наблюдения</vt:lpstr>
      <vt:lpstr>Археологические находки</vt:lpstr>
      <vt:lpstr>Древние жилища</vt:lpstr>
      <vt:lpstr>Внутри юрты</vt:lpstr>
      <vt:lpstr>Постройки древнего города</vt:lpstr>
      <vt:lpstr>Слайд 13</vt:lpstr>
      <vt:lpstr>Водоснабжение</vt:lpstr>
      <vt:lpstr>Сарай – Бату - Астрахань</vt:lpstr>
      <vt:lpstr>Итоги исследования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Сарай – Бату –  памятник архитектуры</dc:title>
  <cp:lastModifiedBy>User</cp:lastModifiedBy>
  <cp:revision>19</cp:revision>
  <dcterms:modified xsi:type="dcterms:W3CDTF">2012-02-07T08:24:59Z</dcterms:modified>
</cp:coreProperties>
</file>