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643998" cy="614366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1 </a:t>
            </a:r>
            <a:r>
              <a:rPr lang="ru-RU" sz="3600" dirty="0" smtClean="0"/>
              <a:t>Вдруг с палубы кто-то крикнул: «Акула!»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/>
              <a:t>А: </a:t>
            </a:r>
            <a:r>
              <a:rPr lang="ru-RU" sz="3600" b="1" dirty="0" smtClean="0"/>
              <a:t>«П!»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 </a:t>
            </a:r>
            <a:r>
              <a:rPr lang="ru-RU" sz="3600" dirty="0" smtClean="0"/>
              <a:t>«Нечего делать, видно судьба такая», - подумал я.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/>
              <a:t>«</a:t>
            </a:r>
            <a:r>
              <a:rPr lang="ru-RU" sz="3600" b="1" dirty="0" smtClean="0"/>
              <a:t>П», - а.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 </a:t>
            </a:r>
            <a:r>
              <a:rPr lang="ru-RU" sz="3600" dirty="0" smtClean="0"/>
              <a:t>Маяковский написал: «Начинается земля, как известно, от Кремля».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/>
              <a:t>А</a:t>
            </a:r>
            <a:r>
              <a:rPr lang="ru-RU" sz="3600" b="1" dirty="0" smtClean="0"/>
              <a:t>: «П».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4 </a:t>
            </a:r>
            <a:r>
              <a:rPr lang="ru-RU" sz="3600" dirty="0" smtClean="0"/>
              <a:t>«Какое чудо!» - воскликнул мальчик.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/>
              <a:t>«</a:t>
            </a:r>
            <a:r>
              <a:rPr lang="ru-RU" sz="3600" b="1" dirty="0" smtClean="0"/>
              <a:t>П!» - а.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5 </a:t>
            </a:r>
            <a:r>
              <a:rPr lang="ru-RU" sz="3600" dirty="0" smtClean="0"/>
              <a:t>«Кто здесь?» - раздалось в тишине.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/>
              <a:t>«</a:t>
            </a:r>
            <a:r>
              <a:rPr lang="ru-RU" sz="3600" b="1" dirty="0" smtClean="0"/>
              <a:t>П?» - 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2"/>
            <a:ext cx="6585106" cy="549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553456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— Что вы, пан кот, неужели вы собираетесь меня съесть? </a:t>
            </a:r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36841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Диалог</a:t>
            </a:r>
            <a:r>
              <a:rPr lang="ru-RU" dirty="0" smtClean="0"/>
              <a:t> – </a:t>
            </a:r>
            <a:r>
              <a:rPr lang="ru-RU" b="1" dirty="0" smtClean="0"/>
              <a:t>это разговор двух и более лиц.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00200"/>
            <a:ext cx="600079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92881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-Привет, Оля!</a:t>
            </a:r>
            <a:br>
              <a:rPr lang="ru-RU" sz="4000" dirty="0" smtClean="0"/>
            </a:br>
            <a:r>
              <a:rPr lang="ru-RU" sz="4000" dirty="0" smtClean="0"/>
              <a:t>-Привет, Катя?</a:t>
            </a:r>
            <a:br>
              <a:rPr lang="ru-RU" sz="4000" dirty="0" smtClean="0"/>
            </a:br>
            <a:r>
              <a:rPr lang="ru-RU" sz="4000" dirty="0" smtClean="0"/>
              <a:t>-Оля, как твои дела?</a:t>
            </a:r>
            <a:br>
              <a:rPr lang="ru-RU" sz="4000" dirty="0" smtClean="0"/>
            </a:br>
            <a:r>
              <a:rPr lang="ru-RU" sz="4000" dirty="0" smtClean="0"/>
              <a:t>-Спасибо. У меня всё хорошо.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428868"/>
            <a:ext cx="621510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dirty="0" smtClean="0"/>
              <a:t>Диалог состоит из </a:t>
            </a:r>
            <a:r>
              <a:rPr lang="ru-RU" b="1" i="1" dirty="0" smtClean="0">
                <a:solidFill>
                  <a:srgbClr val="00B0F0"/>
                </a:solidFill>
              </a:rPr>
              <a:t>реплик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0960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85791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i="1" dirty="0" smtClean="0"/>
              <a:t>Воробей и </a:t>
            </a:r>
            <a:r>
              <a:rPr lang="ru-RU" sz="4000" b="1" i="1" dirty="0" smtClean="0"/>
              <a:t>Синица.</a:t>
            </a:r>
          </a:p>
          <a:p>
            <a:pPr>
              <a:buNone/>
            </a:pPr>
            <a:r>
              <a:rPr lang="ru-RU" sz="4000" b="1" i="1" dirty="0" smtClean="0"/>
              <a:t> </a:t>
            </a:r>
            <a:r>
              <a:rPr lang="ru-RU" b="1" dirty="0" smtClean="0"/>
              <a:t>—</a:t>
            </a:r>
            <a:r>
              <a:rPr lang="ru-RU" b="1" dirty="0" smtClean="0"/>
              <a:t> Угадай, Синица, какое у людей самое страшное оружие?</a:t>
            </a:r>
            <a:br>
              <a:rPr lang="ru-RU" b="1" dirty="0" smtClean="0"/>
            </a:br>
            <a:r>
              <a:rPr lang="ru-RU" b="1" dirty="0" smtClean="0"/>
              <a:t>      — Ружье.</a:t>
            </a:r>
            <a:br>
              <a:rPr lang="ru-RU" b="1" dirty="0" smtClean="0"/>
            </a:br>
            <a:r>
              <a:rPr lang="ru-RU" b="1" dirty="0" smtClean="0"/>
              <a:t>      — Э-э, не угадала!</a:t>
            </a:r>
            <a:br>
              <a:rPr lang="ru-RU" b="1" dirty="0" smtClean="0"/>
            </a:br>
            <a:r>
              <a:rPr lang="ru-RU" b="1" dirty="0" smtClean="0"/>
              <a:t>      — Пушка?</a:t>
            </a:r>
            <a:br>
              <a:rPr lang="ru-RU" b="1" dirty="0" smtClean="0"/>
            </a:br>
            <a:r>
              <a:rPr lang="ru-RU" b="1" dirty="0" smtClean="0"/>
              <a:t>      — Опять не угадала!</a:t>
            </a:r>
            <a:br>
              <a:rPr lang="ru-RU" b="1" dirty="0" smtClean="0"/>
            </a:br>
            <a:r>
              <a:rPr lang="ru-RU" b="1" dirty="0" smtClean="0"/>
              <a:t>      — Какое же тогда, Воробей?</a:t>
            </a:r>
            <a:br>
              <a:rPr lang="ru-RU" b="1" dirty="0" smtClean="0"/>
            </a:br>
            <a:r>
              <a:rPr lang="ru-RU" b="1" dirty="0" smtClean="0"/>
              <a:t>      — Рогатка..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B0F0"/>
                </a:solidFill>
              </a:rPr>
              <a:t>Кто </a:t>
            </a:r>
            <a:r>
              <a:rPr lang="ru-RU" sz="5200" b="1" dirty="0" smtClean="0">
                <a:solidFill>
                  <a:srgbClr val="00B0F0"/>
                </a:solidFill>
              </a:rPr>
              <a:t>участвует в этом диалоге? </a:t>
            </a:r>
            <a:endParaRPr lang="ru-RU" sz="52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6500858" cy="519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557214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— Угадай, Синица, какое у людей самое страшное оружие?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52"/>
            <a:ext cx="6607011" cy="55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868" y="5786454"/>
            <a:ext cx="2571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r>
              <a:rPr lang="ru-RU" sz="4400" b="1" dirty="0" smtClean="0">
                <a:solidFill>
                  <a:srgbClr val="7030A0"/>
                </a:solidFill>
              </a:rPr>
              <a:t> </a:t>
            </a:r>
            <a:r>
              <a:rPr lang="ru-RU" sz="4400" b="1" dirty="0" smtClean="0">
                <a:solidFill>
                  <a:srgbClr val="7030A0"/>
                </a:solidFill>
              </a:rPr>
              <a:t>—Ружье</a:t>
            </a:r>
            <a:r>
              <a:rPr lang="ru-RU" sz="4400" b="1" dirty="0" smtClean="0">
                <a:solidFill>
                  <a:srgbClr val="7030A0"/>
                </a:solidFill>
              </a:rPr>
              <a:t>.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59293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Поймал кот воробья и говорит: </a:t>
            </a:r>
          </a:p>
          <a:p>
            <a:pPr>
              <a:buNone/>
            </a:pPr>
            <a:r>
              <a:rPr lang="ru-RU" b="1" dirty="0" smtClean="0"/>
              <a:t>— Неплохо я сейчас позавтракаю. </a:t>
            </a:r>
          </a:p>
          <a:p>
            <a:pPr>
              <a:buNone/>
            </a:pPr>
            <a:r>
              <a:rPr lang="ru-RU" b="1" dirty="0" smtClean="0"/>
              <a:t>— Что вы, пан кот, неужели вы собираетесь меня съесть? </a:t>
            </a:r>
          </a:p>
          <a:p>
            <a:pPr>
              <a:buNone/>
            </a:pPr>
            <a:r>
              <a:rPr lang="ru-RU" b="1" dirty="0" smtClean="0"/>
              <a:t>— А что мне, любоваться тобою что ли? </a:t>
            </a:r>
          </a:p>
          <a:p>
            <a:pPr>
              <a:buNone/>
            </a:pPr>
            <a:r>
              <a:rPr lang="ru-RU" b="1" dirty="0" smtClean="0"/>
              <a:t>— Да, постыдитесь, пан кот. Ведь вы забыли умыться. </a:t>
            </a:r>
          </a:p>
          <a:p>
            <a:pPr>
              <a:buNone/>
            </a:pPr>
            <a:r>
              <a:rPr lang="ru-RU" b="1" dirty="0" smtClean="0"/>
              <a:t>— Ой! Правда! Я сейчас умоюсь! </a:t>
            </a:r>
          </a:p>
          <a:p>
            <a:pPr>
              <a:buNone/>
            </a:pPr>
            <a:r>
              <a:rPr lang="ru-RU" b="1" dirty="0" smtClean="0"/>
              <a:t>А воробей взмахнул крыльями и улетел.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Кто участвует в этом диалоге?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5934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5857892"/>
            <a:ext cx="86560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— Неплохо я сейчас позавтракаю. </a:t>
            </a:r>
            <a:endParaRPr lang="ru-RU" sz="4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124</Words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1 Вдруг с палубы кто-то крикнул: «Акула!»  А: «П!»  2 «Нечего делать, видно судьба такая», - подумал я.  «П», - а.  3 Маяковский написал: «Начинается земля, как известно, от Кремля».  А: «П».  4 «Какое чудо!» - воскликнул мальчик.  «П!» - а.  5 «Кто здесь?» - раздалось в тишине.  «П?» - а.  </vt:lpstr>
      <vt:lpstr>Диалог – это разговор двух и более лиц. </vt:lpstr>
      <vt:lpstr>-Привет, Оля! -Привет, Катя? -Оля, как твои дела? -Спасибо. У меня всё хорошо. </vt:lpstr>
      <vt:lpstr>Диалог состоит из реплик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Вдруг с палубы кто-то крикнул: «Акула!»  А: «П!»  2 «Нечего делать, видно судьба такая», - подумал я.  «П», - а.  3 Маяковский написал: «Начинается земля, как известно, от Кремля».  А: «П».  4 «Какое чудо!» - воскликнул мальчик.  «П!» - а.  5 «Кто здесь?» - раздалось в тишине.  «П?» - а.  </dc:title>
  <cp:lastModifiedBy>Irina</cp:lastModifiedBy>
  <cp:revision>8</cp:revision>
  <dcterms:modified xsi:type="dcterms:W3CDTF">2012-01-18T20:31:16Z</dcterms:modified>
</cp:coreProperties>
</file>