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notesMasterIdLst>
    <p:notesMasterId r:id="rId9"/>
  </p:notesMasterIdLst>
  <p:sldIdLst>
    <p:sldId id="256" r:id="rId2"/>
    <p:sldId id="257" r:id="rId3"/>
    <p:sldId id="260" r:id="rId4"/>
    <p:sldId id="258" r:id="rId5"/>
    <p:sldId id="259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588" autoAdjust="0"/>
    <p:restoredTop sz="94709" autoAdjust="0"/>
  </p:normalViewPr>
  <p:slideViewPr>
    <p:cSldViewPr>
      <p:cViewPr varScale="1">
        <p:scale>
          <a:sx n="67" d="100"/>
          <a:sy n="67" d="100"/>
        </p:scale>
        <p:origin x="-408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27A866-6D61-4790-AA87-E4F907EE4342}" type="datetimeFigureOut">
              <a:rPr lang="ru-RU" smtClean="0"/>
              <a:pPr/>
              <a:t>08.02.2012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621348-ED7B-4D33-8F79-F0BC0ED6081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621348-ED7B-4D33-8F79-F0BC0ED60814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B81D6-23C5-477C-BDB5-8649C4767AE2}" type="datetimeFigureOut">
              <a:rPr lang="ru-RU" smtClean="0"/>
              <a:pPr/>
              <a:t>08.02.2012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60A7314D-1DE5-4A91-8461-AA0DC58F02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B81D6-23C5-477C-BDB5-8649C4767AE2}" type="datetimeFigureOut">
              <a:rPr lang="ru-RU" smtClean="0"/>
              <a:pPr/>
              <a:t>08.02.2012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A7314D-1DE5-4A91-8461-AA0DC58F02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B81D6-23C5-477C-BDB5-8649C4767AE2}" type="datetimeFigureOut">
              <a:rPr lang="ru-RU" smtClean="0"/>
              <a:pPr/>
              <a:t>08.02.2012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A7314D-1DE5-4A91-8461-AA0DC58F02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B81D6-23C5-477C-BDB5-8649C4767AE2}" type="datetimeFigureOut">
              <a:rPr lang="ru-RU" smtClean="0"/>
              <a:pPr/>
              <a:t>08.02.2012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60A7314D-1DE5-4A91-8461-AA0DC58F02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B81D6-23C5-477C-BDB5-8649C4767AE2}" type="datetimeFigureOut">
              <a:rPr lang="ru-RU" smtClean="0"/>
              <a:pPr/>
              <a:t>08.02.2012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A7314D-1DE5-4A91-8461-AA0DC58F02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B81D6-23C5-477C-BDB5-8649C4767AE2}" type="datetimeFigureOut">
              <a:rPr lang="ru-RU" smtClean="0"/>
              <a:pPr/>
              <a:t>08.02.2012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A7314D-1DE5-4A91-8461-AA0DC58F02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B81D6-23C5-477C-BDB5-8649C4767AE2}" type="datetimeFigureOut">
              <a:rPr lang="ru-RU" smtClean="0"/>
              <a:pPr/>
              <a:t>08.02.2012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60A7314D-1DE5-4A91-8461-AA0DC58F02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B81D6-23C5-477C-BDB5-8649C4767AE2}" type="datetimeFigureOut">
              <a:rPr lang="ru-RU" smtClean="0"/>
              <a:pPr/>
              <a:t>08.02.2012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A7314D-1DE5-4A91-8461-AA0DC58F02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B81D6-23C5-477C-BDB5-8649C4767AE2}" type="datetimeFigureOut">
              <a:rPr lang="ru-RU" smtClean="0"/>
              <a:pPr/>
              <a:t>08.02.2012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A7314D-1DE5-4A91-8461-AA0DC58F02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B81D6-23C5-477C-BDB5-8649C4767AE2}" type="datetimeFigureOut">
              <a:rPr lang="ru-RU" smtClean="0"/>
              <a:pPr/>
              <a:t>08.02.2012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A7314D-1DE5-4A91-8461-AA0DC58F02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B81D6-23C5-477C-BDB5-8649C4767AE2}" type="datetimeFigureOut">
              <a:rPr lang="ru-RU" smtClean="0"/>
              <a:pPr/>
              <a:t>08.02.2012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A7314D-1DE5-4A91-8461-AA0DC58F02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3C7B81D6-23C5-477C-BDB5-8649C4767AE2}" type="datetimeFigureOut">
              <a:rPr lang="ru-RU" smtClean="0"/>
              <a:pPr/>
              <a:t>08.02.2012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60A7314D-1DE5-4A91-8461-AA0DC58F02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hyperlink" Target="http://900igr.net/datas/geografija/Priroda-Afriki/0064-064-Oazis-v-pustyne.jpg" TargetMode="Externa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4282" y="428604"/>
            <a:ext cx="8624918" cy="3071835"/>
          </a:xfrm>
        </p:spPr>
        <p:txBody>
          <a:bodyPr>
            <a:normAutofit/>
          </a:bodyPr>
          <a:lstStyle/>
          <a:p>
            <a:r>
              <a:rPr lang="ru-RU" sz="8000" b="1" i="1" dirty="0" smtClean="0">
                <a:latin typeface="Arial" pitchFamily="34" charset="0"/>
                <a:cs typeface="Arial" pitchFamily="34" charset="0"/>
              </a:rPr>
              <a:t>ПУСТЫНЯ</a:t>
            </a:r>
            <a:endParaRPr lang="ru-RU" sz="8000" b="1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3643306" y="5929330"/>
            <a:ext cx="614360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9458" name="Rectangle 2"/>
          <p:cNvSpPr>
            <a:spLocks noChangeArrowheads="1"/>
          </p:cNvSpPr>
          <p:nvPr/>
        </p:nvSpPr>
        <p:spPr bwMode="auto">
          <a:xfrm>
            <a:off x="4643438" y="5857892"/>
            <a:ext cx="6357918" cy="4924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Фаляхов</a:t>
            </a:r>
            <a:r>
              <a:rPr kumimoji="0" lang="ru-RU" sz="2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ru-RU" sz="2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Раиль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7" name="Picture 4" descr="D:\География 7\Picts\2_af\ver1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14612" y="1857364"/>
            <a:ext cx="6215064" cy="3500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Click="0" advTm="3000">
    <p:newsflash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КЛИМАТ ПУСТЫНЬ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sz="1800" dirty="0" smtClean="0"/>
              <a:t>Сухое жаркое лето-5-6 месяцев</a:t>
            </a:r>
          </a:p>
          <a:p>
            <a:pPr>
              <a:buNone/>
            </a:pPr>
            <a:r>
              <a:rPr lang="ru-RU" sz="1800" dirty="0" smtClean="0"/>
              <a:t>Температура днем +70 С, в тени  +45 С</a:t>
            </a:r>
          </a:p>
          <a:p>
            <a:pPr>
              <a:buNone/>
            </a:pPr>
            <a:r>
              <a:rPr lang="ru-RU" sz="1800" dirty="0" smtClean="0"/>
              <a:t>Зима- короткая, но холодная</a:t>
            </a:r>
          </a:p>
          <a:p>
            <a:pPr>
              <a:buNone/>
            </a:pPr>
            <a:r>
              <a:rPr lang="ru-RU" sz="1800" dirty="0" smtClean="0"/>
              <a:t>Весна еще короче.</a:t>
            </a:r>
          </a:p>
          <a:p>
            <a:pPr>
              <a:buNone/>
            </a:pPr>
            <a:r>
              <a:rPr lang="ru-RU" sz="1800" dirty="0" smtClean="0"/>
              <a:t>Осадки зимой и весной</a:t>
            </a:r>
          </a:p>
          <a:p>
            <a:pPr>
              <a:buNone/>
            </a:pPr>
            <a:endParaRPr lang="ru-RU" sz="1400" dirty="0"/>
          </a:p>
        </p:txBody>
      </p:sp>
      <p:pic>
        <p:nvPicPr>
          <p:cNvPr id="4" name="Picture 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86182" y="3571876"/>
            <a:ext cx="5072098" cy="30273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1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4876" y="357167"/>
            <a:ext cx="4211637" cy="2928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 descr="C:\Documents and Settings\Рыжов\Local Settings\Temporary Internet Files\Content.IE5\AX8PKXO3\MMAG00435_0000[1]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55875" y="4724400"/>
            <a:ext cx="1171575" cy="1114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 advClick="0" advTm="3000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214810" y="500042"/>
            <a:ext cx="376705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4000" b="1" i="1" dirty="0">
                <a:solidFill>
                  <a:srgbClr val="800000"/>
                </a:solidFill>
                <a:latin typeface="Times New Roman" pitchFamily="18" charset="0"/>
              </a:rPr>
              <a:t>Животный мир</a:t>
            </a:r>
            <a:endParaRPr lang="ru-RU" sz="4000" dirty="0">
              <a:solidFill>
                <a:prstClr val="black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674062" y="3244334"/>
            <a:ext cx="182663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071934" y="3357562"/>
            <a:ext cx="182663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/>
          </a:p>
        </p:txBody>
      </p:sp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1285860"/>
            <a:ext cx="2808287" cy="2106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500034" y="3105835"/>
            <a:ext cx="278608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i="1" u="sng" dirty="0" smtClean="0">
                <a:solidFill>
                  <a:srgbClr val="000000"/>
                </a:solidFill>
                <a:latin typeface="Times New Roman" pitchFamily="18" charset="0"/>
              </a:rPr>
              <a:t>Верблюд одногорбый </a:t>
            </a:r>
          </a:p>
          <a:p>
            <a:pPr algn="ctr"/>
            <a:r>
              <a:rPr lang="ru-RU" b="1" i="1" u="sng" dirty="0" smtClean="0">
                <a:solidFill>
                  <a:srgbClr val="000000"/>
                </a:solidFill>
                <a:latin typeface="Times New Roman" pitchFamily="18" charset="0"/>
              </a:rPr>
              <a:t>(дромедар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4071934" y="3214686"/>
            <a:ext cx="157163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u="sng" dirty="0" smtClean="0">
                <a:latin typeface="Times New Roman" pitchFamily="18" charset="0"/>
              </a:rPr>
              <a:t>Тушканчик</a:t>
            </a:r>
            <a:endParaRPr lang="ru-RU" b="1" i="1" u="sng" dirty="0">
              <a:latin typeface="Times New Roman" pitchFamily="18" charset="0"/>
            </a:endParaRPr>
          </a:p>
        </p:txBody>
      </p:sp>
      <p:pic>
        <p:nvPicPr>
          <p:cNvPr id="10" name="Picture 1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43306" y="1285860"/>
            <a:ext cx="2600325" cy="1941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2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21432" y="1285860"/>
            <a:ext cx="2579724" cy="18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Прямоугольник 14"/>
          <p:cNvSpPr/>
          <p:nvPr/>
        </p:nvSpPr>
        <p:spPr>
          <a:xfrm>
            <a:off x="7215206" y="3071810"/>
            <a:ext cx="170203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u="sng" dirty="0" smtClean="0">
                <a:latin typeface="Times New Roman" pitchFamily="18" charset="0"/>
              </a:rPr>
              <a:t>Газель</a:t>
            </a:r>
            <a:endParaRPr lang="ru-RU" b="1" i="1" u="sng" dirty="0">
              <a:latin typeface="Times New Roman" pitchFamily="18" charset="0"/>
            </a:endParaRPr>
          </a:p>
        </p:txBody>
      </p:sp>
      <p:pic>
        <p:nvPicPr>
          <p:cNvPr id="16" name="Picture 1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42910" y="4357694"/>
            <a:ext cx="2881313" cy="151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Прямоугольник 16"/>
          <p:cNvSpPr/>
          <p:nvPr/>
        </p:nvSpPr>
        <p:spPr>
          <a:xfrm>
            <a:off x="2857489" y="3244334"/>
            <a:ext cx="227732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b="1" i="1" u="sng" dirty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1500167" y="5929330"/>
            <a:ext cx="185738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b="1" i="1" u="sng" dirty="0">
                <a:solidFill>
                  <a:srgbClr val="000000"/>
                </a:solidFill>
                <a:latin typeface="Times New Roman" pitchFamily="18" charset="0"/>
              </a:rPr>
              <a:t>Ящерица</a:t>
            </a:r>
          </a:p>
        </p:txBody>
      </p:sp>
      <p:pic>
        <p:nvPicPr>
          <p:cNvPr id="19" name="Picture 17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714744" y="3643314"/>
            <a:ext cx="2254250" cy="2803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" name="Прямоугольник 22"/>
          <p:cNvSpPr/>
          <p:nvPr/>
        </p:nvSpPr>
        <p:spPr>
          <a:xfrm>
            <a:off x="4357686" y="6072206"/>
            <a:ext cx="164307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u="sng" dirty="0" err="1" smtClean="0">
                <a:solidFill>
                  <a:srgbClr val="000000"/>
                </a:solidFill>
                <a:latin typeface="Times New Roman" pitchFamily="18" charset="0"/>
              </a:rPr>
              <a:t>Фенек</a:t>
            </a:r>
            <a:endParaRPr lang="ru-RU" b="1" i="1" u="sng" dirty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6929454" y="6000768"/>
            <a:ext cx="142876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u="sng" dirty="0" smtClean="0">
                <a:latin typeface="Times New Roman" pitchFamily="18" charset="0"/>
              </a:rPr>
              <a:t>Кобра</a:t>
            </a:r>
            <a:endParaRPr lang="ru-RU" b="1" i="1" u="sng" dirty="0">
              <a:latin typeface="Times New Roman" pitchFamily="18" charset="0"/>
            </a:endParaRPr>
          </a:p>
        </p:txBody>
      </p:sp>
      <p:pic>
        <p:nvPicPr>
          <p:cNvPr id="29" name="Picture 22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286512" y="3786190"/>
            <a:ext cx="2571768" cy="20918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 advClick="0" advTm="3000">
    <p:comb dir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00100" y="571480"/>
            <a:ext cx="764386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5400" dirty="0" smtClean="0">
                <a:solidFill>
                  <a:srgbClr val="0000FF"/>
                </a:solidFill>
                <a:latin typeface="Monotype Corsiva" pitchFamily="66" charset="0"/>
              </a:rPr>
              <a:t>Географическое положение</a:t>
            </a:r>
            <a:r>
              <a:rPr lang="ru-RU" sz="5400" dirty="0" smtClean="0"/>
              <a:t> </a:t>
            </a:r>
            <a:endParaRPr lang="ru-RU" sz="5400" dirty="0"/>
          </a:p>
        </p:txBody>
      </p:sp>
      <p:pic>
        <p:nvPicPr>
          <p:cNvPr id="6" name="Picture 4" descr="nat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1571612"/>
            <a:ext cx="428625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5" descr="nat9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0" y="1571612"/>
            <a:ext cx="4214813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 rot="10800000" flipV="1">
            <a:off x="428596" y="5543622"/>
            <a:ext cx="871540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endParaRPr lang="ru-RU" sz="32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 rot="10800000" flipV="1">
            <a:off x="500034" y="4961105"/>
            <a:ext cx="8358246" cy="18774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3200" i="1" dirty="0" smtClean="0">
                <a:latin typeface="Times New Roman" pitchFamily="18" charset="0"/>
              </a:rPr>
              <a:t>Пустыни расположены около Каспийского моря и на юге восточной Сибири и примыкают к степной зоне</a:t>
            </a:r>
            <a:r>
              <a:rPr lang="en-US" sz="3200" i="1" dirty="0" smtClean="0">
                <a:latin typeface="Times New Roman" pitchFamily="18" charset="0"/>
              </a:rPr>
              <a:t>.</a:t>
            </a:r>
            <a:r>
              <a:rPr lang="ru-RU" sz="3200" i="1" dirty="0" smtClean="0">
                <a:latin typeface="Times New Roman" pitchFamily="18" charset="0"/>
              </a:rPr>
              <a:t> </a:t>
            </a:r>
          </a:p>
          <a:p>
            <a:pPr>
              <a:defRPr/>
            </a:pPr>
            <a:r>
              <a:rPr lang="ru-RU" sz="2000" dirty="0" smtClean="0">
                <a:latin typeface="Times New Roman" pitchFamily="18" charset="0"/>
              </a:rPr>
              <a:t>   </a:t>
            </a:r>
            <a:endParaRPr lang="ru-RU" sz="2000" dirty="0" smtClean="0"/>
          </a:p>
        </p:txBody>
      </p:sp>
    </p:spTree>
  </p:cSld>
  <p:clrMapOvr>
    <a:masterClrMapping/>
  </p:clrMapOvr>
  <p:transition spd="med" advClick="0" advTm="3000">
    <p:newsflash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i-main-pic" descr="Картинка 314 из 6140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35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 advClick="0" advTm="3000">
    <p:newsflash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4876" y="571480"/>
            <a:ext cx="4140200" cy="2962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1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650" y="1844675"/>
            <a:ext cx="1441450" cy="4897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3214678" y="3857628"/>
            <a:ext cx="4929222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dirty="0">
                <a:solidFill>
                  <a:srgbClr val="000000"/>
                </a:solidFill>
                <a:latin typeface="Times New Roman" pitchFamily="18" charset="0"/>
              </a:rPr>
              <a:t>Почвы пустынь — </a:t>
            </a:r>
            <a:r>
              <a:rPr lang="ru-RU" sz="2000" b="1" i="1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</a:rPr>
              <a:t>песчаные дернистые</a:t>
            </a:r>
            <a:r>
              <a:rPr lang="ru-RU" dirty="0">
                <a:solidFill>
                  <a:srgbClr val="000000"/>
                </a:solidFill>
                <a:latin typeface="Times New Roman" pitchFamily="18" charset="0"/>
              </a:rPr>
              <a:t>.</a:t>
            </a:r>
          </a:p>
          <a:p>
            <a:pPr>
              <a:defRPr/>
            </a:pPr>
            <a:r>
              <a:rPr lang="ru-RU" dirty="0">
                <a:solidFill>
                  <a:srgbClr val="000000"/>
                </a:solidFill>
                <a:latin typeface="Times New Roman" pitchFamily="18" charset="0"/>
              </a:rPr>
              <a:t>В верхней части почвы - </a:t>
            </a:r>
            <a:r>
              <a:rPr lang="ru-RU" b="1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</a:rPr>
              <a:t>слой </a:t>
            </a:r>
            <a:r>
              <a:rPr lang="ru-RU" b="1" dirty="0" err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</a:rPr>
              <a:t>свеженавеянного</a:t>
            </a:r>
            <a:r>
              <a:rPr lang="ru-RU" b="1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</a:rPr>
              <a:t> песка 5-6 см</a:t>
            </a:r>
            <a:r>
              <a:rPr lang="ru-RU" dirty="0">
                <a:solidFill>
                  <a:srgbClr val="000000"/>
                </a:solidFill>
                <a:latin typeface="Times New Roman" pitchFamily="18" charset="0"/>
              </a:rPr>
              <a:t>;  </a:t>
            </a:r>
          </a:p>
          <a:p>
            <a:pPr>
              <a:defRPr/>
            </a:pPr>
            <a:r>
              <a:rPr lang="ru-RU" dirty="0">
                <a:solidFill>
                  <a:srgbClr val="000000"/>
                </a:solidFill>
                <a:latin typeface="Times New Roman" pitchFamily="18" charset="0"/>
              </a:rPr>
              <a:t>далее </a:t>
            </a:r>
            <a:r>
              <a:rPr lang="ru-RU" b="1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</a:rPr>
              <a:t>перегной - 5-20 см</a:t>
            </a:r>
            <a:r>
              <a:rPr lang="ru-RU" dirty="0">
                <a:solidFill>
                  <a:srgbClr val="000000"/>
                </a:solidFill>
                <a:latin typeface="Times New Roman" pitchFamily="18" charset="0"/>
              </a:rPr>
              <a:t>, содержит неразложившиеся корешки; </a:t>
            </a:r>
          </a:p>
          <a:p>
            <a:pPr>
              <a:defRPr/>
            </a:pPr>
            <a:r>
              <a:rPr lang="ru-RU" dirty="0">
                <a:solidFill>
                  <a:srgbClr val="000000"/>
                </a:solidFill>
                <a:latin typeface="Times New Roman" pitchFamily="18" charset="0"/>
              </a:rPr>
              <a:t>на глубине 20-30 см - </a:t>
            </a:r>
            <a:r>
              <a:rPr lang="ru-RU" b="1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</a:rPr>
              <a:t>слабое покраснение</a:t>
            </a:r>
            <a:r>
              <a:rPr lang="ru-RU" dirty="0">
                <a:solidFill>
                  <a:srgbClr val="000000"/>
                </a:solidFill>
                <a:latin typeface="Times New Roman" pitchFamily="18" charset="0"/>
              </a:rPr>
              <a:t>, далее - </a:t>
            </a:r>
            <a:r>
              <a:rPr lang="ru-RU" b="1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</a:rPr>
              <a:t>плотные образования</a:t>
            </a:r>
            <a:r>
              <a:rPr lang="ru-RU" dirty="0">
                <a:solidFill>
                  <a:srgbClr val="000000"/>
                </a:solidFill>
                <a:latin typeface="Times New Roman" pitchFamily="18" charset="0"/>
              </a:rPr>
              <a:t>.</a:t>
            </a:r>
            <a:r>
              <a:rPr lang="ru-RU" dirty="0">
                <a:solidFill>
                  <a:srgbClr val="000000"/>
                </a:solidFill>
                <a:latin typeface="Arial" charset="0"/>
              </a:rPr>
              <a:t> 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441450" y="540435"/>
            <a:ext cx="2286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lvl="0"/>
            <a:r>
              <a:rPr lang="ru-RU" sz="3600" b="1" i="1" dirty="0">
                <a:solidFill>
                  <a:srgbClr val="663300"/>
                </a:solidFill>
                <a:latin typeface="Times New Roman" pitchFamily="18" charset="0"/>
              </a:rPr>
              <a:t>Почва </a:t>
            </a:r>
            <a:br>
              <a:rPr lang="ru-RU" sz="3600" b="1" i="1" dirty="0">
                <a:solidFill>
                  <a:srgbClr val="663300"/>
                </a:solidFill>
                <a:latin typeface="Times New Roman" pitchFamily="18" charset="0"/>
              </a:rPr>
            </a:br>
            <a:r>
              <a:rPr lang="ru-RU" sz="3600" b="1" i="1" dirty="0">
                <a:solidFill>
                  <a:srgbClr val="663300"/>
                </a:solidFill>
                <a:latin typeface="Times New Roman" pitchFamily="18" charset="0"/>
              </a:rPr>
              <a:t>пустынь</a:t>
            </a:r>
            <a:endParaRPr lang="ru-RU" sz="3600" dirty="0">
              <a:solidFill>
                <a:prstClr val="black"/>
              </a:solidFill>
            </a:endParaRPr>
          </a:p>
        </p:txBody>
      </p:sp>
    </p:spTree>
  </p:cSld>
  <p:clrMapOvr>
    <a:masterClrMapping/>
  </p:clrMapOvr>
  <p:transition spd="med" advClick="0" advTm="3000">
    <p:newsflash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714612" y="642918"/>
            <a:ext cx="567716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i="1" dirty="0" smtClean="0">
                <a:solidFill>
                  <a:srgbClr val="336600"/>
                </a:solidFill>
                <a:latin typeface="Times New Roman" pitchFamily="18" charset="0"/>
              </a:rPr>
              <a:t>Растительный мир</a:t>
            </a:r>
            <a:endParaRPr lang="ru-RU" sz="3600" dirty="0"/>
          </a:p>
        </p:txBody>
      </p:sp>
      <p:sp>
        <p:nvSpPr>
          <p:cNvPr id="3" name="Text Box 6"/>
          <p:cNvSpPr txBox="1">
            <a:spLocks noChangeArrowheads="1"/>
          </p:cNvSpPr>
          <p:nvPr/>
        </p:nvSpPr>
        <p:spPr bwMode="auto">
          <a:xfrm>
            <a:off x="323850" y="765175"/>
            <a:ext cx="1076641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 sz="2000" b="1" i="1" u="sng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r>
              <a:rPr lang="ru-RU" sz="2000" b="1" i="1" u="sng" dirty="0" smtClean="0">
                <a:solidFill>
                  <a:srgbClr val="000000"/>
                </a:solidFill>
                <a:latin typeface="Times New Roman" pitchFamily="18" charset="0"/>
              </a:rPr>
              <a:t>Саксаул</a:t>
            </a:r>
            <a:endParaRPr lang="ru-RU" sz="2000" b="1" i="1" u="sng" dirty="0">
              <a:solidFill>
                <a:srgbClr val="000000"/>
              </a:solidFill>
              <a:latin typeface="Times New Roman" pitchFamily="18" charset="0"/>
            </a:endParaRPr>
          </a:p>
        </p:txBody>
      </p:sp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1500174"/>
            <a:ext cx="2619375" cy="2619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14744" y="1643050"/>
            <a:ext cx="2351090" cy="23749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4071934" y="1165196"/>
            <a:ext cx="232287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000" b="1" i="1" u="sng" dirty="0">
                <a:solidFill>
                  <a:srgbClr val="000000"/>
                </a:solidFill>
                <a:latin typeface="Times New Roman" pitchFamily="18" charset="0"/>
              </a:rPr>
              <a:t>Эфедра</a:t>
            </a:r>
          </a:p>
        </p:txBody>
      </p:sp>
      <p:pic>
        <p:nvPicPr>
          <p:cNvPr id="8" name="Picture 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0034" y="4357694"/>
            <a:ext cx="5572164" cy="2273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>
            <a:off x="4096934" y="3244334"/>
            <a:ext cx="97513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b="1" i="1" u="sng" dirty="0">
              <a:solidFill>
                <a:srgbClr val="000000"/>
              </a:solidFill>
              <a:latin typeface="Times New Roman" pitchFamily="18" charset="0"/>
            </a:endParaRPr>
          </a:p>
        </p:txBody>
      </p:sp>
      <p:pic>
        <p:nvPicPr>
          <p:cNvPr id="12" name="Picture 1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357950" y="2928934"/>
            <a:ext cx="2643206" cy="3714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Прямоугольник 13"/>
          <p:cNvSpPr/>
          <p:nvPr/>
        </p:nvSpPr>
        <p:spPr>
          <a:xfrm>
            <a:off x="6715140" y="2143116"/>
            <a:ext cx="185738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b="1" i="1" u="sng" dirty="0">
                <a:solidFill>
                  <a:prstClr val="black"/>
                </a:solidFill>
                <a:latin typeface="Times New Roman" pitchFamily="18" charset="0"/>
              </a:rPr>
              <a:t>Песчаная акация</a:t>
            </a:r>
          </a:p>
        </p:txBody>
      </p:sp>
      <p:sp>
        <p:nvSpPr>
          <p:cNvPr id="15" name="Text Box 14"/>
          <p:cNvSpPr txBox="1">
            <a:spLocks noChangeArrowheads="1"/>
          </p:cNvSpPr>
          <p:nvPr/>
        </p:nvSpPr>
        <p:spPr bwMode="auto">
          <a:xfrm>
            <a:off x="2357422" y="4214818"/>
            <a:ext cx="2286016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000" b="1" i="1" u="sng" dirty="0" smtClean="0">
                <a:solidFill>
                  <a:srgbClr val="000000"/>
                </a:solidFill>
                <a:latin typeface="Times New Roman" pitchFamily="18" charset="0"/>
              </a:rPr>
              <a:t>кактус</a:t>
            </a:r>
            <a:endParaRPr lang="ru-RU" sz="2000" b="1" i="1" u="sng" dirty="0">
              <a:solidFill>
                <a:srgbClr val="000000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ransition spd="med" advClick="0" advTm="3000">
    <p:newsflash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104</TotalTime>
  <Words>112</Words>
  <Application>Microsoft Office PowerPoint</Application>
  <PresentationFormat>Экран (4:3)</PresentationFormat>
  <Paragraphs>32</Paragraphs>
  <Slides>7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Трек</vt:lpstr>
      <vt:lpstr>ПУСТЫНЯ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Company>DG Win&amp;Soft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ПУСТЫНЯ</dc:title>
  <dc:creator>Admin</dc:creator>
  <cp:lastModifiedBy>ЭльмиР</cp:lastModifiedBy>
  <cp:revision>14</cp:revision>
  <dcterms:created xsi:type="dcterms:W3CDTF">2011-11-16T15:01:41Z</dcterms:created>
  <dcterms:modified xsi:type="dcterms:W3CDTF">2012-02-08T18:24:30Z</dcterms:modified>
</cp:coreProperties>
</file>