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6" r:id="rId2"/>
    <p:sldId id="257" r:id="rId3"/>
    <p:sldId id="258" r:id="rId4"/>
    <p:sldId id="273" r:id="rId5"/>
    <p:sldId id="260" r:id="rId6"/>
    <p:sldId id="259" r:id="rId7"/>
    <p:sldId id="261" r:id="rId8"/>
    <p:sldId id="264" r:id="rId9"/>
    <p:sldId id="275" r:id="rId10"/>
    <p:sldId id="267" r:id="rId11"/>
    <p:sldId id="268" r:id="rId12"/>
    <p:sldId id="270" r:id="rId13"/>
    <p:sldId id="274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89456" autoAdjust="0"/>
  </p:normalViewPr>
  <p:slideViewPr>
    <p:cSldViewPr>
      <p:cViewPr>
        <p:scale>
          <a:sx n="104" d="100"/>
          <a:sy n="104" d="100"/>
        </p:scale>
        <p:origin x="-78" y="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5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6577E-A763-48F8-8B9D-2EA4436B3AE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F2D48-F67D-4E6D-95A9-0DE186BE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F2D48-F67D-4E6D-95A9-0DE186BE063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913182A3-2913-487F-937B-9FEFC8495196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F865A64-CBD1-484F-9867-0BF0427FF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а 10 из 1052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446449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772816"/>
            <a:ext cx="4572000" cy="2664296"/>
          </a:xfrm>
        </p:spPr>
        <p:txBody>
          <a:bodyPr/>
          <a:lstStyle/>
          <a:p>
            <a:pPr algn="r"/>
            <a:r>
              <a:rPr lang="ru-RU" b="1" dirty="0"/>
              <a:t>История создания и развития </a:t>
            </a:r>
            <a:r>
              <a:rPr lang="ru-RU" b="1" dirty="0" smtClean="0"/>
              <a:t>баскетбола</a:t>
            </a:r>
            <a:br>
              <a:rPr lang="ru-RU" b="1" dirty="0" smtClean="0"/>
            </a:br>
            <a:r>
              <a:rPr lang="ru-RU" sz="1600" b="1" dirty="0" smtClean="0"/>
              <a:t>работу выполнил</a:t>
            </a:r>
            <a:br>
              <a:rPr lang="ru-RU" sz="1600" b="1" dirty="0" smtClean="0"/>
            </a:br>
            <a:r>
              <a:rPr lang="ru-RU" sz="1600" b="1" dirty="0" smtClean="0"/>
              <a:t>ученик 10 «а» </a:t>
            </a:r>
            <a:r>
              <a:rPr lang="ru-RU" sz="1600" b="1" dirty="0" err="1" smtClean="0"/>
              <a:t>кл</a:t>
            </a:r>
            <a:r>
              <a:rPr lang="ru-RU" sz="1600" b="1" dirty="0" smtClean="0"/>
              <a:t>. шк.382</a:t>
            </a:r>
            <a:br>
              <a:rPr lang="ru-RU" sz="1600" b="1" dirty="0" smtClean="0"/>
            </a:br>
            <a:r>
              <a:rPr lang="ru-RU" sz="1600" b="1" dirty="0" smtClean="0"/>
              <a:t>ИЗОТОВ АЛЕКСАНДР</a:t>
            </a:r>
            <a:br>
              <a:rPr lang="ru-RU" sz="1600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659675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692696"/>
            <a:ext cx="8280920" cy="5040560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/>
              <a:t>Спортивный уровень </a:t>
            </a:r>
            <a:r>
              <a:rPr lang="en-US" sz="3400" dirty="0" smtClean="0"/>
              <a:t>A</a:t>
            </a:r>
            <a:r>
              <a:rPr lang="ru-RU" sz="3400" dirty="0" smtClean="0"/>
              <a:t>Б</a:t>
            </a:r>
            <a:r>
              <a:rPr lang="en-US" sz="3400" dirty="0" smtClean="0"/>
              <a:t>A</a:t>
            </a:r>
            <a:r>
              <a:rPr lang="ru-RU" sz="3400" dirty="0" smtClean="0"/>
              <a:t> </a:t>
            </a:r>
            <a:r>
              <a:rPr lang="ru-RU" sz="3400" dirty="0"/>
              <a:t>был значительно ниже, чем в НБА, бюджет - по меньшей мере, несерьезным для организации масштабных соревнований, и матчи АБА проходили при полупустых трибунах. Тем не менее, эта организация достойна упоминания уже потому, что именно в проводимых ею чемпионатах был впервые введен трехочковый бросок.</a:t>
            </a:r>
            <a:br>
              <a:rPr lang="ru-RU" sz="3400" dirty="0"/>
            </a:br>
            <a:r>
              <a:rPr lang="ru-RU" sz="3400" dirty="0"/>
              <a:t>Через три года после неизбежного фиаско АБА это новшество было взято на вооружение в НБА - за точный бросок, совершенный из-за дуги, расположенной на расстоянии в 724 см от кольца, стали начислять три очка.</a:t>
            </a:r>
            <a:br>
              <a:rPr lang="ru-RU" sz="3400" dirty="0"/>
            </a:br>
            <a:r>
              <a:rPr lang="ru-RU" sz="3400" dirty="0"/>
              <a:t>Еще до распада Американской Баскетбольной Ассоциации, пополнившей </a:t>
            </a:r>
            <a:r>
              <a:rPr lang="ru-RU" sz="3400" dirty="0" smtClean="0"/>
              <a:t>состав НБА </a:t>
            </a:r>
            <a:r>
              <a:rPr lang="ru-RU" sz="3400" dirty="0"/>
              <a:t>четырьмя командами, а именно в 1970 году, число клубов, участвующих в главном баскетбольном турнире Северной Америки, достигло семнадцати, и возникла необходимость разбить их на группы и подгруппы, именно с этого сезона Национальная Баскетбольная Ассоциация приобрела структуру, сохранившуюся до настоящего времени. По территориальному признаку команды были разделены на Западную и Восточную конференции.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1462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64704"/>
            <a:ext cx="504056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Наверное, за всю историю американского профессионального баскетбола трудно будет найти двух других столь похожих друг на друга спортсменов - по физическим данным, выдающемуся мастерству и самой судьбе - и в то же время поразительно разных по манере действий на площадке.</a:t>
            </a:r>
            <a:br>
              <a:rPr lang="ru-RU" dirty="0"/>
            </a:br>
            <a:r>
              <a:rPr lang="ru-RU" dirty="0"/>
              <a:t>Игроки примерно одной комплекции и практически ровесники, они не только одновременно появились в высшем баскетбольном свете и на протяжении всей своей недолгой тринадцатилетней карьеры сохраняли верность своим клубам ("Бостон Селтикс" и "Лос-Анджелес Лейкерс" соответственно).</a:t>
            </a:r>
            <a:br>
              <a:rPr lang="ru-RU" dirty="0"/>
            </a:br>
            <a:r>
              <a:rPr lang="ru-RU" dirty="0"/>
              <a:t>Пять раз в составе</a:t>
            </a:r>
            <a:br>
              <a:rPr lang="ru-RU" dirty="0"/>
            </a:br>
            <a:r>
              <a:rPr lang="ru-RU" dirty="0"/>
              <a:t>"Лейкерс" Мэджик становился чемпионом Ассоциации, по три раза он признавался MVP регулярных чемпионатов и финалов.</a:t>
            </a:r>
            <a:br>
              <a:rPr lang="ru-RU" dirty="0"/>
            </a:br>
            <a:r>
              <a:rPr lang="ru-RU" dirty="0"/>
              <a:t>Трижды в финальных сериях </a:t>
            </a:r>
            <a:r>
              <a:rPr lang="ru-RU" dirty="0" smtClean="0"/>
              <a:t>"Селтикс</a:t>
            </a:r>
            <a:r>
              <a:rPr lang="ru-RU" dirty="0"/>
              <a:t>" Берда противостояли "Лейкерс" Джонсона, и перевес в соперничестве этих двух лучших команд Востока и Запада оказался на стороне последних, победивших в двух очных выяснениях отношений. Было бы крайне досадно, если бы двум ведущим игрокам</a:t>
            </a:r>
          </a:p>
          <a:p>
            <a:endParaRPr lang="ru-RU" dirty="0"/>
          </a:p>
        </p:txBody>
      </p:sp>
      <p:pic>
        <p:nvPicPr>
          <p:cNvPr id="11266" name="Picture 2" descr="http://walkwithalimp.files.wordpress.com/2008/01/428429884_ac1ac38ff7_o.jpg?w=4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08179"/>
            <a:ext cx="3200400" cy="3905251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4404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-315416"/>
            <a:ext cx="7128792" cy="1143000"/>
          </a:xfrm>
        </p:spPr>
        <p:txBody>
          <a:bodyPr/>
          <a:lstStyle/>
          <a:p>
            <a:r>
              <a:rPr lang="ru-RU" dirty="0"/>
              <a:t>Развитие баскетбола в России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836712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Родиной отечественного баскетбола является Санкт-Петербург.</a:t>
            </a:r>
            <a:br>
              <a:rPr lang="ru-RU" sz="1600" dirty="0"/>
            </a:br>
            <a:r>
              <a:rPr lang="ru-RU" sz="1600" dirty="0"/>
              <a:t>Первое упоминание об этой игре в нашей стране принадлежит известному русскому пропагандисту физической культуры и спорта петербуржцу Георгию</a:t>
            </a:r>
            <a:br>
              <a:rPr lang="ru-RU" sz="1600" dirty="0"/>
            </a:br>
            <a:r>
              <a:rPr lang="ru-RU" sz="1600" dirty="0"/>
              <a:t>Дюпперону и относится оно к 1901 году. Еще в сентябре 1900 года в</a:t>
            </a:r>
            <a:br>
              <a:rPr lang="ru-RU" sz="1600" dirty="0"/>
            </a:br>
            <a:r>
              <a:rPr lang="ru-RU" sz="1600" dirty="0"/>
              <a:t>Петербурге был создан Комитет содействия нравственному и умственному развитию молодых людей. В его программе значилось чтение лекций по различным разделам жизнедеятельности человека. А уже в 1904 году в программе комитета появилась и физкультура, которая наряду с нравственным и умственным развитием добавила физическое</a:t>
            </a:r>
            <a:r>
              <a:rPr lang="ru-RU" sz="1600" dirty="0" smtClean="0"/>
              <a:t>. Получилось </a:t>
            </a:r>
            <a:r>
              <a:rPr lang="ru-RU" sz="1600" dirty="0"/>
              <a:t>так, что с баскетболом в первую очередь были ознакомлены лучшие спортсмены</a:t>
            </a:r>
            <a:br>
              <a:rPr lang="ru-RU" sz="1600" dirty="0"/>
            </a:br>
            <a:r>
              <a:rPr lang="ru-RU" sz="1600" dirty="0"/>
              <a:t>“Маяка”. В конце 1906 года в Обществе были проведены первые баскетбольные поединки. Победителем первых соревнований неизменно становилась команда</a:t>
            </a:r>
            <a:br>
              <a:rPr lang="ru-RU" sz="1600" dirty="0"/>
            </a:br>
            <a:r>
              <a:rPr lang="ru-RU" sz="1600" dirty="0"/>
              <a:t>“лиловых” (по цвету маек), возглавляемая одним из лучших гимнастов общества</a:t>
            </a:r>
            <a:br>
              <a:rPr lang="ru-RU" sz="1600" dirty="0"/>
            </a:br>
            <a:r>
              <a:rPr lang="ru-RU" sz="1600" dirty="0"/>
              <a:t>С</a:t>
            </a:r>
            <a:r>
              <a:rPr lang="ru-RU" sz="1600" dirty="0" smtClean="0"/>
              <a:t>. Васильевым</a:t>
            </a:r>
            <a:r>
              <a:rPr lang="ru-RU" sz="1600" dirty="0"/>
              <a:t>, названным впоследствии “дедушкой русского баскетбола”.</a:t>
            </a:r>
            <a:br>
              <a:rPr lang="ru-RU" sz="1600" dirty="0"/>
            </a:br>
            <a:r>
              <a:rPr lang="ru-RU" sz="1600" dirty="0"/>
              <a:t>Россия стала местом проведения первого международного баскетбольного матча на планете. Эти два события - первая игра, состоявшаяся в 1906 году, и первый международный матч 1909 года - и дали повод усомниться в определении даты рождения баскетбола в России. Благодаря усилиям</a:t>
            </a:r>
            <a:br>
              <a:rPr lang="ru-RU" sz="1600" dirty="0"/>
            </a:br>
            <a:r>
              <a:rPr lang="ru-RU" sz="1600" dirty="0"/>
              <a:t>“маяковцев” баскетбол вскоре стал распространяться в других спортивных обществах и учебных заведениях города, а после революции уверенно зашагал по стране и уже в 1920 году был внесен в школьную программу Всеобуча наравне с футболом в качестве обязательной дисциплины. В 21-м в Петербурге была создана первая в стране баскетбольная лига, председателем которой стал</a:t>
            </a:r>
            <a:br>
              <a:rPr lang="ru-RU" sz="1600" dirty="0"/>
            </a:br>
            <a:r>
              <a:rPr lang="ru-RU" sz="1600" dirty="0"/>
              <a:t>Ф</a:t>
            </a:r>
            <a:r>
              <a:rPr lang="ru-RU" sz="1600" dirty="0" smtClean="0"/>
              <a:t>. Юргенсон</a:t>
            </a:r>
            <a:r>
              <a:rPr lang="ru-RU" sz="1600" dirty="0"/>
              <a:t>. И именно эта организация явилась прообразом нынешней федерации, и именно под ее эгидой в том же году впервые было проведено первенство города по баскетболу.</a:t>
            </a:r>
          </a:p>
        </p:txBody>
      </p:sp>
    </p:spTree>
    <p:extLst>
      <p:ext uri="{BB962C8B-B14F-4D97-AF65-F5344CB8AC3E}">
        <p14:creationId xmlns:p14="http://schemas.microsoft.com/office/powerpoint/2010/main" xmlns="" val="4377277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cs302209.vkontakte.ru/u31583412/148296938/x_7cd40fa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333375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Картинка 8 из 668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258321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1336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548681"/>
            <a:ext cx="3744416" cy="4320480"/>
          </a:xfrm>
        </p:spPr>
        <p:txBody>
          <a:bodyPr>
            <a:normAutofit/>
          </a:bodyPr>
          <a:lstStyle/>
          <a:p>
            <a:r>
              <a:rPr lang="ru-RU" sz="1600" dirty="0"/>
              <a:t>В современной жизни все больше использование занятий физическими упражнениями направлено не на достижение высоких результатов, а на повышение их оздоровительного влияния на широкие массы населения. Для решения такой глобальной проблемы наиболее эффективными средствами являются, прежде всего, спортивные </a:t>
            </a:r>
            <a:r>
              <a:rPr lang="ru-RU" sz="1600" dirty="0" smtClean="0"/>
              <a:t>игры.  </a:t>
            </a:r>
            <a:endParaRPr lang="ru-RU" sz="1600" dirty="0"/>
          </a:p>
          <a:p>
            <a:r>
              <a:rPr lang="ru-RU" sz="1600" dirty="0"/>
              <a:t>Современный баскетбол находится в стадии бурного творческого подъема, направленного на активизацию действий, как в нападении, так и в защите.</a:t>
            </a:r>
          </a:p>
          <a:p>
            <a:r>
              <a:rPr lang="ru-RU" sz="1600" dirty="0"/>
              <a:t>Баскетбол является одним из средств физического развития и воспитания молодежи. </a:t>
            </a:r>
          </a:p>
          <a:p>
            <a:endParaRPr lang="ru-RU" sz="1600" dirty="0"/>
          </a:p>
        </p:txBody>
      </p:sp>
      <p:pic>
        <p:nvPicPr>
          <p:cNvPr id="5" name="Picture 2" descr="http://cs302209.vkontakte.ru/u31583412/148296938/x_1c92883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20688"/>
            <a:ext cx="482453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718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16632"/>
            <a:ext cx="1946176" cy="710952"/>
          </a:xfrm>
        </p:spPr>
        <p:txBody>
          <a:bodyPr/>
          <a:lstStyle/>
          <a:p>
            <a:r>
              <a:rPr lang="ru-RU" b="1" i="1" dirty="0" smtClean="0"/>
              <a:t>История</a:t>
            </a:r>
            <a:endParaRPr lang="ru-RU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1523" y="3501007"/>
            <a:ext cx="3726902" cy="2357187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836712"/>
            <a:ext cx="7924800" cy="4114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Баскетбол</a:t>
            </a:r>
            <a:r>
              <a:rPr lang="ru-RU" dirty="0" smtClean="0"/>
              <a:t> – </a:t>
            </a:r>
            <a:r>
              <a:rPr lang="ru-RU" dirty="0"/>
              <a:t>спортивная командная игра с мячом, который забрасывают руками в кольцо с сеткой, </a:t>
            </a:r>
            <a:r>
              <a:rPr lang="ru-RU" dirty="0" smtClean="0"/>
              <a:t>укрепленное </a:t>
            </a:r>
            <a:r>
              <a:rPr lang="ru-RU" dirty="0"/>
              <a:t>на </a:t>
            </a:r>
            <a:r>
              <a:rPr lang="ru-RU" dirty="0" smtClean="0"/>
              <a:t>щите.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В </a:t>
            </a:r>
            <a:r>
              <a:rPr lang="ru-RU" dirty="0"/>
              <a:t>Мексике была обнаружена площадка для игры в мяч, приблизительно 10-го века до </a:t>
            </a:r>
            <a:r>
              <a:rPr lang="ru-RU" dirty="0" smtClean="0"/>
              <a:t>н.э. Игра </a:t>
            </a:r>
            <a:r>
              <a:rPr lang="ru-RU" dirty="0"/>
              <a:t>называлась «</a:t>
            </a:r>
            <a:r>
              <a:rPr lang="ru-RU" dirty="0" smtClean="0"/>
              <a:t>Пок-Та-Пок</a:t>
            </a:r>
            <a:r>
              <a:rPr lang="ru-RU" dirty="0"/>
              <a:t>». Играли в нее литым каучуковым мячом размером с голову. Игроки могли находиться только на своей половине поля, не переходя линию, делившую площадку пополам. В стены трибун, на этой же линии, были вделаны напротив друг друга два больших каменных кольца. Цель игры – забить мяч в кольцо. Бить по мячу можно было локтем или коленом, а также битой. Побеждала команда, которой удавалось </a:t>
            </a:r>
            <a:r>
              <a:rPr lang="ru-RU" dirty="0" smtClean="0"/>
              <a:t>попасть </a:t>
            </a:r>
            <a:r>
              <a:rPr lang="ru-RU" dirty="0"/>
              <a:t>в кольцо.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6683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554688" cy="1143000"/>
          </a:xfrm>
        </p:spPr>
        <p:txBody>
          <a:bodyPr/>
          <a:lstStyle/>
          <a:p>
            <a:r>
              <a:rPr lang="ru-RU" sz="2800" b="1" i="1" dirty="0" smtClean="0"/>
              <a:t>История современного баскетбола </a:t>
            </a:r>
            <a:endParaRPr lang="ru-RU" sz="28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12776"/>
            <a:ext cx="460851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Автором же современного баскетбола, появившегося в конце 19 века, считается преподаватель физического воспитания Спрингфилдской международной тренировочной школы в штате Массачусетс </a:t>
            </a:r>
            <a:r>
              <a:rPr lang="ru-RU" sz="1600" b="1" i="1" dirty="0"/>
              <a:t>Джеймс </a:t>
            </a:r>
            <a:r>
              <a:rPr lang="ru-RU" sz="1600" b="1" i="1" dirty="0" smtClean="0"/>
              <a:t>Нейсмит</a:t>
            </a:r>
            <a:r>
              <a:rPr lang="ru-RU" sz="1600" dirty="0" smtClean="0"/>
              <a:t>. В поисках </a:t>
            </a:r>
            <a:r>
              <a:rPr lang="ru-RU" sz="1600" dirty="0"/>
              <a:t>увеличения физических нагрузок </a:t>
            </a:r>
            <a:r>
              <a:rPr lang="ru-RU" sz="1600" dirty="0" smtClean="0"/>
              <a:t>студентов, </a:t>
            </a:r>
            <a:r>
              <a:rPr lang="ru-RU" sz="1600" dirty="0"/>
              <a:t>решил придумать игру с мячом в зале. Он попросил сторожа принести две пустые коробки, чтобы учащиеся, тренируя меткость, смогли бросать в них мячи.</a:t>
            </a:r>
            <a:br>
              <a:rPr lang="ru-RU" sz="1600" dirty="0"/>
            </a:br>
            <a:r>
              <a:rPr lang="ru-RU" sz="1600" dirty="0"/>
              <a:t>Не найдя коробок, сторож принес корзинки из-под персиков. Их прикрепи- ли на разных сторонах балкона, опоясывающего зал. Нейсмит написал правила новой игры и 21 декабря 1891 года провел первый баскетбольный матч в зале школы в Спрингфилде. В игре участвовали две команды по 9 человек. Первые правила игры состояли из 13 </a:t>
            </a:r>
            <a:r>
              <a:rPr lang="ru-RU" sz="1600" dirty="0" smtClean="0"/>
              <a:t>пунктов</a:t>
            </a:r>
            <a:r>
              <a:rPr lang="ru-RU" sz="1600" dirty="0"/>
              <a:t>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078" name="Picture 6" descr="Картинка 8 из 3519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259228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6041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s302209.vkontakte.ru/u31583412/148296938/x_a43926b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24744"/>
            <a:ext cx="295232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а 13 из 17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48880"/>
            <a:ext cx="302433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998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149080"/>
            <a:ext cx="3744416" cy="636344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 из первых команд по баскетболу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3528393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://cs302209.vkontakte.ru/u31583412/148296938/x_d2e1a9f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497050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33247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3"/>
            <a:ext cx="4896544" cy="418542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65145" y="476672"/>
            <a:ext cx="4464496" cy="4104456"/>
          </a:xfrm>
        </p:spPr>
        <p:txBody>
          <a:bodyPr>
            <a:noAutofit/>
          </a:bodyPr>
          <a:lstStyle/>
          <a:p>
            <a:r>
              <a:rPr lang="ru-RU" sz="1600" b="1" i="1" dirty="0"/>
              <a:t>Одним из стимулов не позволившим баскетболу полностью уйти со сцены американской спортивной жизни, стало его бурное развитие в колледжах и университетах. Студенческие баскетбольные лиги не только продолжали благополучно существовать и проводить свои чемпионаты, </a:t>
            </a:r>
            <a:br>
              <a:rPr lang="ru-RU" sz="1600" b="1" i="1" dirty="0"/>
            </a:br>
            <a:r>
              <a:rPr lang="ru-RU" sz="1600" b="1" i="1" dirty="0"/>
              <a:t>но и модернизировали правила, постепенно делая игру все более зрелищной. В сентябре 1927 года в Женеве была открыта школа физического воспитания, директором которой был назначен преподаватель Спринфилдского колледжа доктор Элмер Бери. Благодаря выпускникам этой школы, баскетбол получил широкое распространение в Латвии, Литве, Италии, Франции, Чехословакии. В ряде стран были созданы баскетбольные ассоциации. </a:t>
            </a:r>
          </a:p>
        </p:txBody>
      </p:sp>
    </p:spTree>
    <p:extLst>
      <p:ext uri="{BB962C8B-B14F-4D97-AF65-F5344CB8AC3E}">
        <p14:creationId xmlns:p14="http://schemas.microsoft.com/office/powerpoint/2010/main" xmlns="" val="18668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404664"/>
            <a:ext cx="756084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1989 году на конгрессе ФИБА в Мюнхене было принято историческое решение об участии профессиональных баскетболистов во всех соревнованиях, включая Олимпийские игры. 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Олимпийский дебют баскетбола состоялся на ХI Олимпийских играх в Берлине в 1936 году. В турнире приняли участие мужские команды из 21 страны. Соревнования проходили на открытых площадках. </a:t>
            </a:r>
            <a:br>
              <a:rPr lang="ru-RU" b="1" dirty="0"/>
            </a:br>
            <a:r>
              <a:rPr lang="ru-RU" b="1" dirty="0"/>
              <a:t>Первым олимпийским чемпионом стала команда США. Американцы еще 11 раз становились олимпийскими чемпионами. В 1980 году в отсутствии команды США олимпийское золото завоевала сборная Югославии. Дважды олимпийскими чемпионами становилась сборная СССР – 1972, 1988 год. </a:t>
            </a:r>
            <a:br>
              <a:rPr lang="ru-RU" b="1" dirty="0"/>
            </a:br>
            <a:r>
              <a:rPr lang="ru-RU" b="1" dirty="0"/>
              <a:t>Дебют женского баскетбола на олимпийских играх состоялся в 1976 году в Монреале. В турнире участвовали 6 команд. Первыми олимпийскими чемпионами стали баскетболистки сборной СССР, которые еще дважды становились чемпионками. Первый чемпионат мира по баскетболу состоялся в 1950 году в Буэнос-Айресе (Аргентина). В чемпионате приняли участие 10 команд. Первым чемпионом мира стала команда Аргентины, одержавшая победу над олимпийским чемпионом 1948 года - сборной США. В дальнейшем, сборная США четыре</a:t>
            </a:r>
            <a:br>
              <a:rPr lang="ru-RU" b="1" dirty="0"/>
            </a:br>
            <a:r>
              <a:rPr lang="ru-RU" b="1" dirty="0"/>
              <a:t>раза становилась чемпионом </a:t>
            </a:r>
            <a:r>
              <a:rPr lang="ru-RU" b="1" dirty="0" smtClean="0"/>
              <a:t>мира.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37973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531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ФОРМИРОВАНИЕ</a:t>
            </a:r>
            <a:r>
              <a:rPr lang="ru-RU" sz="3200" b="1" i="1" dirty="0"/>
              <a:t> </a:t>
            </a:r>
            <a:r>
              <a:rPr lang="en-US" sz="3200" b="1" i="1" dirty="0">
                <a:solidFill>
                  <a:srgbClr val="FF0000"/>
                </a:solidFill>
              </a:rPr>
              <a:t>NBA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93305"/>
            <a:ext cx="51125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Игра стала более скоростной и, соответственно, зрелищной, исход ее теперь зависел в первую очередь не от роста игроков, а от их меткости, скорости бега, быстроты перемещения мяча и, конечно, от удачных тактических находок тренеров. Национальная Баскетбольная Лига, воссозданная в 1937 году и объединившая 13 профессиональных команд Востока и Среднего Запада США, не сразу восприняла позитивный характер изменений правил. </a:t>
            </a:r>
            <a:br>
              <a:rPr lang="ru-RU" sz="1600" dirty="0"/>
            </a:br>
            <a:r>
              <a:rPr lang="ru-RU" sz="1600" dirty="0"/>
              <a:t>в 1946 году, когда бывшие профессиональные баскетболисты начали возвращаться с фронтов, Лига вновь попыталась возобновить свое полноценное существование. Но у нее появился неожиданный конкурент в лице только что образованной Баскетбольной Ассоциации Америки. Располагая внушительными финансовыми средствами, она объединила под своим крылом команды Нью-Йорка,</a:t>
            </a:r>
            <a:br>
              <a:rPr lang="ru-RU" sz="1600" dirty="0"/>
            </a:br>
            <a:r>
              <a:rPr lang="ru-RU" sz="1600" dirty="0"/>
              <a:t>Вашингтона, Бостона, Филадельфии, Провиденса, Торонто, Чикаго, Детройта,</a:t>
            </a:r>
            <a:br>
              <a:rPr lang="ru-RU" sz="1600" dirty="0"/>
            </a:br>
            <a:r>
              <a:rPr lang="ru-RU" sz="1600" dirty="0"/>
              <a:t>Питтсбурга, Кливленда и Сент-Луиса. Первый матч в Баскетбольной Ассоциации</a:t>
            </a:r>
            <a:br>
              <a:rPr lang="ru-RU" sz="1600" dirty="0"/>
            </a:br>
            <a:r>
              <a:rPr lang="ru-RU" sz="1600" dirty="0"/>
              <a:t>Америки, позже переименованной в Национальную Баскетбольную Ассоциацию, состоялся в ноябре </a:t>
            </a:r>
            <a:r>
              <a:rPr lang="ru-RU" sz="1600" dirty="0" smtClean="0"/>
              <a:t>1946г. </a:t>
            </a:r>
            <a:endParaRPr lang="ru-RU" sz="1600" dirty="0"/>
          </a:p>
        </p:txBody>
      </p:sp>
      <p:pic>
        <p:nvPicPr>
          <p:cNvPr id="8196" name="Picture 4" descr="Картинка 9 из 967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08720"/>
            <a:ext cx="2952329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6642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332655"/>
            <a:ext cx="8350696" cy="936105"/>
          </a:xfrm>
        </p:spPr>
        <p:txBody>
          <a:bodyPr/>
          <a:lstStyle/>
          <a:p>
            <a:r>
              <a:rPr lang="ru-RU" dirty="0" smtClean="0"/>
              <a:t>Объединение с </a:t>
            </a:r>
            <a:r>
              <a:rPr lang="en-US" dirty="0" smtClean="0"/>
              <a:t>ABA </a:t>
            </a:r>
            <a:r>
              <a:rPr lang="ru-RU" dirty="0" smtClean="0"/>
              <a:t>и великая дуэль 80-х</a:t>
            </a:r>
            <a:endParaRPr lang="ru-RU" dirty="0"/>
          </a:p>
        </p:txBody>
      </p:sp>
      <p:pic>
        <p:nvPicPr>
          <p:cNvPr id="2050" name="Picture 2" descr="Картинка 7 из 47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2736305" cy="239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а 19 из 47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80928"/>
            <a:ext cx="258817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290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оризон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254</TotalTime>
  <Words>532</Words>
  <Application>Microsoft Office PowerPoint</Application>
  <PresentationFormat>Экран (4:3)</PresentationFormat>
  <Paragraphs>34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Горизонт</vt:lpstr>
      <vt:lpstr>История создания и развития баскетбола работу выполнил ученик 10 «а» кл. шк.382 ИЗОТОВ АЛЕКСАНДР </vt:lpstr>
      <vt:lpstr>История</vt:lpstr>
      <vt:lpstr>История современного баскетбола </vt:lpstr>
      <vt:lpstr>Слайд 4</vt:lpstr>
      <vt:lpstr>Одни из первых команд по баскетболу</vt:lpstr>
      <vt:lpstr>Слайд 6</vt:lpstr>
      <vt:lpstr>Слайд 7</vt:lpstr>
      <vt:lpstr>Слайд 8</vt:lpstr>
      <vt:lpstr>Объединение с ABA и великая дуэль 80-х</vt:lpstr>
      <vt:lpstr>Слайд 10</vt:lpstr>
      <vt:lpstr>Слайд 11</vt:lpstr>
      <vt:lpstr>Развитие баскетбола в России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и развития баскетбола</dc:title>
  <dc:creator>123</dc:creator>
  <cp:lastModifiedBy>Татьяна</cp:lastModifiedBy>
  <cp:revision>41</cp:revision>
  <dcterms:created xsi:type="dcterms:W3CDTF">2011-12-11T11:18:12Z</dcterms:created>
  <dcterms:modified xsi:type="dcterms:W3CDTF">2012-02-07T20:43:07Z</dcterms:modified>
</cp:coreProperties>
</file>