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95D0DA-D5ED-4AD5-B172-E33AC5155906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EDA3D4-48F8-4B90-892B-B01D79922C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Discoveries of the last </a:t>
            </a:r>
            <a:r>
              <a:rPr lang="en-US" dirty="0" smtClean="0"/>
              <a:t>century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Kimberly-Clark </a:t>
            </a:r>
            <a:r>
              <a:rPr lang="en-US" b="1" dirty="0" smtClean="0"/>
              <a:t>Corporation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Kimberly-Clark Corporation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r>
              <a:rPr lang="en-US" dirty="0" smtClean="0"/>
              <a:t>Is </a:t>
            </a:r>
            <a:r>
              <a:rPr lang="en-US" dirty="0" smtClean="0"/>
              <a:t>an American corporation that produces mostly </a:t>
            </a:r>
            <a:r>
              <a:rPr lang="en-US" dirty="0" smtClean="0"/>
              <a:t>paper-based </a:t>
            </a:r>
            <a:r>
              <a:rPr lang="en-US" dirty="0" smtClean="0"/>
              <a:t>consumer products.</a:t>
            </a:r>
            <a:endParaRPr lang="ru-RU" dirty="0"/>
          </a:p>
        </p:txBody>
      </p:sp>
      <p:pic>
        <p:nvPicPr>
          <p:cNvPr id="4" name="Рисунок 3" descr="Kimberly_Clark_Visit_10-06-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700808"/>
            <a:ext cx="4139952" cy="3158970"/>
          </a:xfrm>
          <a:prstGeom prst="rect">
            <a:avLst/>
          </a:prstGeom>
        </p:spPr>
      </p:pic>
      <p:pic>
        <p:nvPicPr>
          <p:cNvPr id="5" name="Рисунок 4" descr="Kimberly-Clark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772816"/>
            <a:ext cx="1428750" cy="95250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212976"/>
            <a:ext cx="3048000" cy="1200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Kimberly </a:t>
            </a:r>
            <a:r>
              <a:rPr lang="en-US" sz="2400" dirty="0" smtClean="0"/>
              <a:t>Clark and Co. was founded in 1872 by John A. Kimberly, </a:t>
            </a:r>
            <a:r>
              <a:rPr lang="en-US" sz="2400" dirty="0" err="1" smtClean="0"/>
              <a:t>Havilah</a:t>
            </a:r>
            <a:r>
              <a:rPr lang="en-US" sz="2400" dirty="0" smtClean="0"/>
              <a:t> Babcock, Charles B. Clark, and Franklyn C. Shattuck in Neenah, Wisconsin, USA.</a:t>
            </a:r>
            <a:endParaRPr lang="ru-RU" sz="2400" dirty="0"/>
          </a:p>
        </p:txBody>
      </p:sp>
      <p:pic>
        <p:nvPicPr>
          <p:cNvPr id="4" name="Рисунок 3" descr="ja_kimber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492896"/>
            <a:ext cx="1944215" cy="2376264"/>
          </a:xfrm>
          <a:prstGeom prst="rect">
            <a:avLst/>
          </a:prstGeom>
        </p:spPr>
      </p:pic>
      <p:pic>
        <p:nvPicPr>
          <p:cNvPr id="5" name="Рисунок 4" descr="187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356992"/>
            <a:ext cx="3657600" cy="2976736"/>
          </a:xfrm>
          <a:prstGeom prst="rect">
            <a:avLst/>
          </a:prstGeom>
        </p:spPr>
      </p:pic>
      <p:pic>
        <p:nvPicPr>
          <p:cNvPr id="6" name="Рисунок 5" descr="cb_cla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2132855"/>
            <a:ext cx="2016224" cy="259971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of Kimberly-Clark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/>
              <a:t>Kleenex</a:t>
            </a:r>
            <a:r>
              <a:rPr lang="en-US" sz="2400" dirty="0" smtClean="0"/>
              <a:t> is a brand name for a variety of paper-based products such as facial tissue, bathroom tissue, paper towels, and diapers. Often used as a trademark, especially in the United States.</a:t>
            </a:r>
            <a:endParaRPr lang="ru-RU" sz="2400" dirty="0"/>
          </a:p>
        </p:txBody>
      </p:sp>
      <p:pic>
        <p:nvPicPr>
          <p:cNvPr id="4" name="Рисунок 3" descr="Kleenex Aroma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564904"/>
            <a:ext cx="2049016" cy="1541885"/>
          </a:xfrm>
          <a:prstGeom prst="rect">
            <a:avLst/>
          </a:prstGeom>
        </p:spPr>
      </p:pic>
      <p:pic>
        <p:nvPicPr>
          <p:cNvPr id="5" name="Рисунок 4" descr="tualetnaya-bumaga-kleenex-3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3501008"/>
            <a:ext cx="1828800" cy="1828800"/>
          </a:xfrm>
          <a:prstGeom prst="rect">
            <a:avLst/>
          </a:prstGeom>
        </p:spPr>
      </p:pic>
      <p:pic>
        <p:nvPicPr>
          <p:cNvPr id="7" name="Рисунок 6" descr="kleen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348880"/>
            <a:ext cx="1905000" cy="1905000"/>
          </a:xfrm>
          <a:prstGeom prst="rect">
            <a:avLst/>
          </a:prstGeom>
        </p:spPr>
      </p:pic>
      <p:pic>
        <p:nvPicPr>
          <p:cNvPr id="8" name="Рисунок 7" descr="123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3429000"/>
            <a:ext cx="1872208" cy="18722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of Kimberly-Clark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err="1" smtClean="0"/>
              <a:t>Huggies</a:t>
            </a:r>
            <a:r>
              <a:rPr lang="en-US" dirty="0" smtClean="0"/>
              <a:t> is the brand name of a disposable </a:t>
            </a:r>
            <a:r>
              <a:rPr lang="en-US" dirty="0" smtClean="0"/>
              <a:t>diaper marketed </a:t>
            </a:r>
            <a:r>
              <a:rPr lang="en-US" dirty="0" smtClean="0"/>
              <a:t>by Kimberly-Clark. </a:t>
            </a:r>
            <a:r>
              <a:rPr lang="en-US" dirty="0" err="1" smtClean="0"/>
              <a:t>Huggies</a:t>
            </a:r>
            <a:r>
              <a:rPr lang="en-US" dirty="0" smtClean="0"/>
              <a:t> were first test marketed in 1968, then introduced to the public in 1978.</a:t>
            </a:r>
            <a:endParaRPr lang="ru-RU" dirty="0"/>
          </a:p>
        </p:txBody>
      </p:sp>
      <p:pic>
        <p:nvPicPr>
          <p:cNvPr id="4" name="Рисунок 3" descr="stew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1" y="2780929"/>
            <a:ext cx="2376264" cy="2664296"/>
          </a:xfrm>
          <a:prstGeom prst="rect">
            <a:avLst/>
          </a:prstGeom>
        </p:spPr>
      </p:pic>
      <p:pic>
        <p:nvPicPr>
          <p:cNvPr id="5" name="Рисунок 4" descr="14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420888"/>
            <a:ext cx="4242048" cy="1296144"/>
          </a:xfrm>
          <a:prstGeom prst="rect">
            <a:avLst/>
          </a:prstGeom>
        </p:spPr>
      </p:pic>
      <p:pic>
        <p:nvPicPr>
          <p:cNvPr id="6" name="Рисунок 5" descr="8727973e1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789040"/>
            <a:ext cx="2664296" cy="167196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of Kimberly-Clark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Kotex</a:t>
            </a:r>
            <a:r>
              <a:rPr lang="en-US" dirty="0" smtClean="0"/>
              <a:t> is a brand of feminine hygiene products. Kotex became well-known in the 1920s, when Kimberly-Clark placed adverts in Good Housekeeping magazine.</a:t>
            </a:r>
            <a:endParaRPr lang="ru-RU" dirty="0"/>
          </a:p>
        </p:txBody>
      </p:sp>
      <p:pic>
        <p:nvPicPr>
          <p:cNvPr id="4" name="Рисунок 3" descr="KOTEX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492896"/>
            <a:ext cx="3215640" cy="902208"/>
          </a:xfrm>
          <a:prstGeom prst="rect">
            <a:avLst/>
          </a:prstGeom>
        </p:spPr>
      </p:pic>
      <p:pic>
        <p:nvPicPr>
          <p:cNvPr id="5" name="Рисунок 4" descr="kotex-oblog copy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573016"/>
            <a:ext cx="2880320" cy="1876638"/>
          </a:xfrm>
          <a:prstGeom prst="rect">
            <a:avLst/>
          </a:prstGeom>
        </p:spPr>
      </p:pic>
      <p:pic>
        <p:nvPicPr>
          <p:cNvPr id="6" name="Рисунок 5" descr="kotex_new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573016"/>
            <a:ext cx="2952328" cy="185281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/>
              <a:t>The Scott Paper </a:t>
            </a:r>
            <a:r>
              <a:rPr lang="en-US" sz="2000" b="1" i="1" dirty="0" smtClean="0"/>
              <a:t>Company </a:t>
            </a:r>
            <a:r>
              <a:rPr lang="en-US" sz="2000" dirty="0" smtClean="0"/>
              <a:t>is </a:t>
            </a:r>
            <a:r>
              <a:rPr lang="en-US" sz="2000" dirty="0" smtClean="0"/>
              <a:t>a USA-based corporation which manufactures mostly paper based consumer </a:t>
            </a:r>
            <a:r>
              <a:rPr lang="en-US" sz="2000" dirty="0" smtClean="0"/>
              <a:t>products. Scott </a:t>
            </a:r>
            <a:r>
              <a:rPr lang="en-US" sz="2000" dirty="0" smtClean="0"/>
              <a:t>Paper was founded in 1879 in Philadelphia, Pennsylvania by brothers E. Irvin and Clarence Scott, and is often credited as being the first to market toilet paper sold on a roll. In 1995 Scott Paper merged with Kimberly-Clark which continues to use the Scott </a:t>
            </a:r>
            <a:r>
              <a:rPr lang="en-US" sz="2000" dirty="0" smtClean="0"/>
              <a:t>brand name</a:t>
            </a:r>
            <a:r>
              <a:rPr lang="en-US" sz="2000" dirty="0" smtClean="0"/>
              <a:t>.</a:t>
            </a:r>
            <a:endParaRPr lang="ru-RU" sz="2000" i="1" dirty="0"/>
          </a:p>
        </p:txBody>
      </p:sp>
      <p:pic>
        <p:nvPicPr>
          <p:cNvPr id="4" name="Рисунок 3" descr="zzscot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140968"/>
            <a:ext cx="3195439" cy="2469203"/>
          </a:xfrm>
          <a:prstGeom prst="rect">
            <a:avLst/>
          </a:prstGeom>
        </p:spPr>
      </p:pic>
      <p:pic>
        <p:nvPicPr>
          <p:cNvPr id="5" name="Рисунок 4" descr="toilet20pap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501008"/>
            <a:ext cx="3888432" cy="22978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of Kimberly-Clark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err="1" smtClean="0"/>
              <a:t>GoodNites</a:t>
            </a:r>
            <a:r>
              <a:rPr lang="en-US" sz="2400" dirty="0" smtClean="0"/>
              <a:t> </a:t>
            </a:r>
            <a:r>
              <a:rPr lang="en-US" sz="2400" dirty="0" smtClean="0"/>
              <a:t>are absorbent disposable underpants manufactured by Kimberly-Clark and were formerly sold under the </a:t>
            </a:r>
            <a:r>
              <a:rPr lang="en-US" sz="2400" dirty="0" err="1" smtClean="0"/>
              <a:t>Huggies</a:t>
            </a:r>
            <a:r>
              <a:rPr lang="en-US" sz="2400" dirty="0" smtClean="0"/>
              <a:t> brand, designed for children who experience bedwetting.</a:t>
            </a:r>
            <a:endParaRPr lang="ru-RU" sz="2400" dirty="0"/>
          </a:p>
        </p:txBody>
      </p:sp>
      <p:pic>
        <p:nvPicPr>
          <p:cNvPr id="4" name="Рисунок 3" descr="article-page-main_ehow_images_a08_51_l9_test-goodnites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276872"/>
            <a:ext cx="2857500" cy="2880320"/>
          </a:xfrm>
          <a:prstGeom prst="rect">
            <a:avLst/>
          </a:prstGeom>
        </p:spPr>
      </p:pic>
      <p:pic>
        <p:nvPicPr>
          <p:cNvPr id="5" name="Рисунок 4" descr="goodnit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2204864"/>
            <a:ext cx="4752528" cy="1512168"/>
          </a:xfrm>
          <a:prstGeom prst="rect">
            <a:avLst/>
          </a:prstGeom>
        </p:spPr>
      </p:pic>
      <p:pic>
        <p:nvPicPr>
          <p:cNvPr id="6" name="Рисунок 5" descr="goodnites-e1303062759861-300x24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3789040"/>
            <a:ext cx="3384376" cy="14219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</a:t>
            </a:r>
            <a:r>
              <a:rPr lang="en-US" sz="4000" i="1" dirty="0" err="1" smtClean="0">
                <a:latin typeface="Giddyup Std" pitchFamily="50" charset="0"/>
              </a:rPr>
              <a:t>Miron</a:t>
            </a:r>
            <a:r>
              <a:rPr lang="en-US" sz="4000" i="1" dirty="0" smtClean="0">
                <a:latin typeface="Giddyup Std" pitchFamily="50" charset="0"/>
              </a:rPr>
              <a:t> </a:t>
            </a:r>
            <a:r>
              <a:rPr lang="en-US" sz="4000" i="1" dirty="0" err="1" smtClean="0">
                <a:latin typeface="Giddyup Std" pitchFamily="50" charset="0"/>
              </a:rPr>
              <a:t>Nastya</a:t>
            </a:r>
            <a:r>
              <a:rPr lang="en-US" sz="4000" i="1" dirty="0" smtClean="0">
                <a:latin typeface="Giddyup Std" pitchFamily="50" charset="0"/>
              </a:rPr>
              <a:t>       10-B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97</TotalTime>
  <Words>155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Discoveries of the last century</vt:lpstr>
      <vt:lpstr>Kimberly-Clark Corporation </vt:lpstr>
      <vt:lpstr>Слайд 3</vt:lpstr>
      <vt:lpstr>Products of Kimberly-Clark</vt:lpstr>
      <vt:lpstr>Products of Kimberly-Clark</vt:lpstr>
      <vt:lpstr>Products of Kimberly-Clark</vt:lpstr>
      <vt:lpstr>Слайд 7</vt:lpstr>
      <vt:lpstr>Products of Kimberly-Clark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Discoveries of the last century</dc:title>
  <dc:creator>Наталья</dc:creator>
  <cp:lastModifiedBy>Наталья</cp:lastModifiedBy>
  <cp:revision>10</cp:revision>
  <dcterms:created xsi:type="dcterms:W3CDTF">2012-02-08T14:11:15Z</dcterms:created>
  <dcterms:modified xsi:type="dcterms:W3CDTF">2012-02-08T15:49:03Z</dcterms:modified>
</cp:coreProperties>
</file>