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1EEA2-124B-4821-B447-3CE9BE93871C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E5E99-6ADC-4D2E-AECF-C46939D3F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Куб 35"/>
          <p:cNvSpPr/>
          <p:nvPr/>
        </p:nvSpPr>
        <p:spPr>
          <a:xfrm>
            <a:off x="1000100" y="421481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Куб 33"/>
          <p:cNvSpPr/>
          <p:nvPr/>
        </p:nvSpPr>
        <p:spPr>
          <a:xfrm>
            <a:off x="1714480" y="421481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Куб 39"/>
          <p:cNvSpPr/>
          <p:nvPr/>
        </p:nvSpPr>
        <p:spPr>
          <a:xfrm>
            <a:off x="2428860" y="421481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Куб 38"/>
          <p:cNvSpPr/>
          <p:nvPr/>
        </p:nvSpPr>
        <p:spPr>
          <a:xfrm>
            <a:off x="3143240" y="421481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Куб 37"/>
          <p:cNvSpPr/>
          <p:nvPr/>
        </p:nvSpPr>
        <p:spPr>
          <a:xfrm>
            <a:off x="3857620" y="421481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Куб 36"/>
          <p:cNvSpPr/>
          <p:nvPr/>
        </p:nvSpPr>
        <p:spPr>
          <a:xfrm>
            <a:off x="4572000" y="421481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Куб 34"/>
          <p:cNvSpPr/>
          <p:nvPr/>
        </p:nvSpPr>
        <p:spPr>
          <a:xfrm>
            <a:off x="5286380" y="421481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4572000" y="3429000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5286380" y="3429000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000760" y="3429000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6715140" y="3429000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7429520" y="3429000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Куб 24"/>
          <p:cNvSpPr/>
          <p:nvPr/>
        </p:nvSpPr>
        <p:spPr>
          <a:xfrm>
            <a:off x="3857620" y="2643182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4572000" y="2643182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Куб 26"/>
          <p:cNvSpPr/>
          <p:nvPr/>
        </p:nvSpPr>
        <p:spPr>
          <a:xfrm>
            <a:off x="5286380" y="2643182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уб 25"/>
          <p:cNvSpPr/>
          <p:nvPr/>
        </p:nvSpPr>
        <p:spPr>
          <a:xfrm>
            <a:off x="6000760" y="2643182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2428860" y="1857364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3143240" y="1857364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3857620" y="1857364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4572000" y="1857364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5286380" y="1857364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уб 23"/>
          <p:cNvSpPr/>
          <p:nvPr/>
        </p:nvSpPr>
        <p:spPr>
          <a:xfrm>
            <a:off x="6000760" y="1857364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2428860" y="1071546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3143240" y="1071546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уб 13"/>
          <p:cNvSpPr/>
          <p:nvPr/>
        </p:nvSpPr>
        <p:spPr>
          <a:xfrm>
            <a:off x="3857620" y="1071546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уб 14"/>
          <p:cNvSpPr/>
          <p:nvPr/>
        </p:nvSpPr>
        <p:spPr>
          <a:xfrm>
            <a:off x="4572000" y="1071546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уб 15"/>
          <p:cNvSpPr/>
          <p:nvPr/>
        </p:nvSpPr>
        <p:spPr>
          <a:xfrm>
            <a:off x="5286380" y="1071546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6000760" y="1071546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1000100" y="28572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1714480" y="28572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2428860" y="28572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3143240" y="28572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3857620" y="28572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уб 9"/>
          <p:cNvSpPr/>
          <p:nvPr/>
        </p:nvSpPr>
        <p:spPr>
          <a:xfrm>
            <a:off x="4572000" y="28572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5286380" y="285728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6715140" y="1071546"/>
            <a:ext cx="928694" cy="1000132"/>
          </a:xfrm>
          <a:prstGeom prst="cube">
            <a:avLst>
              <a:gd name="adj" fmla="val 2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572000" y="50004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в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857620" y="50004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о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143240" y="50004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к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428860" y="50004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р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1714480" y="50004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о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1000100" y="500042"/>
            <a:ext cx="71438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м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4572000" y="1285860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и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857620" y="1285860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м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143240" y="1285860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о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428860" y="1285860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5286380" y="50004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ь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572000" y="2071678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н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3857620" y="2071678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с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3143240" y="2071678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е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2428860" y="2071678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ч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715140" y="1285860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р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6000760" y="1285860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о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5286380" y="1285860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д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6000760" y="2857496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а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5286380" y="2857496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572000" y="2857496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е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3857620" y="2857496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р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000760" y="2071678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к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5286380" y="2071678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о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1714480" y="442913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а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1000100" y="442913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к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7429520" y="3643314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х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6715140" y="3643314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о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6000760" y="3643314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р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5286380" y="3643314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о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4572000" y="3643314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г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5286380" y="442913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а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4572000" y="442913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т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57620" y="442913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с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3143240" y="442913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у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428860" y="4429132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</a:t>
            </a:r>
          </a:p>
        </p:txBody>
      </p:sp>
      <p:sp>
        <p:nvSpPr>
          <p:cNvPr id="79" name="Загнутый угол 78"/>
          <p:cNvSpPr/>
          <p:nvPr/>
        </p:nvSpPr>
        <p:spPr>
          <a:xfrm>
            <a:off x="214282" y="5643578"/>
            <a:ext cx="6429420" cy="914400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1. «Сидит девица в темнице, а коса на улице»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1" name="Загнутый угол 80"/>
          <p:cNvSpPr/>
          <p:nvPr/>
        </p:nvSpPr>
        <p:spPr>
          <a:xfrm>
            <a:off x="428596" y="5643578"/>
            <a:ext cx="6429420" cy="914400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2</a:t>
            </a:r>
            <a:r>
              <a:rPr lang="ru-RU" sz="2400" b="1" dirty="0" smtClean="0">
                <a:solidFill>
                  <a:schemeClr val="tx1"/>
                </a:solidFill>
              </a:rPr>
              <a:t>. «Яблоко любви» - так во </a:t>
            </a:r>
            <a:r>
              <a:rPr lang="ru-RU" sz="2400" b="1" dirty="0">
                <a:solidFill>
                  <a:schemeClr val="tx1"/>
                </a:solidFill>
              </a:rPr>
              <a:t>Ф</a:t>
            </a:r>
            <a:r>
              <a:rPr lang="ru-RU" sz="2400" b="1" dirty="0" smtClean="0">
                <a:solidFill>
                  <a:schemeClr val="tx1"/>
                </a:solidFill>
              </a:rPr>
              <a:t>ранции  называют этот овощ.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2" name="Загнутый угол 81"/>
          <p:cNvSpPr/>
          <p:nvPr/>
        </p:nvSpPr>
        <p:spPr>
          <a:xfrm>
            <a:off x="714348" y="5643578"/>
            <a:ext cx="6429420" cy="914400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3</a:t>
            </a:r>
            <a:r>
              <a:rPr lang="ru-RU" sz="2400" b="1" dirty="0" smtClean="0">
                <a:solidFill>
                  <a:schemeClr val="tx1"/>
                </a:solidFill>
              </a:rPr>
              <a:t>. Если лук – от семи недуг, то этот овощ – от 99 болезней.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3" name="Загнутый угол 82"/>
          <p:cNvSpPr/>
          <p:nvPr/>
        </p:nvSpPr>
        <p:spPr>
          <a:xfrm>
            <a:off x="928662" y="5643578"/>
            <a:ext cx="6429420" cy="914400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4</a:t>
            </a:r>
            <a:r>
              <a:rPr lang="ru-RU" sz="2400" b="1" dirty="0" smtClean="0">
                <a:solidFill>
                  <a:schemeClr val="tx1"/>
                </a:solidFill>
              </a:rPr>
              <a:t>. Овощ, который в русской сказке «тянут</a:t>
            </a:r>
            <a:r>
              <a:rPr lang="ru-RU" sz="2400" b="1" dirty="0">
                <a:solidFill>
                  <a:schemeClr val="tx1"/>
                </a:solidFill>
              </a:rPr>
              <a:t>-</a:t>
            </a:r>
            <a:r>
              <a:rPr lang="ru-RU" sz="2400" b="1" dirty="0" smtClean="0">
                <a:solidFill>
                  <a:schemeClr val="tx1"/>
                </a:solidFill>
              </a:rPr>
              <a:t> потянут, а вытянуть не могут».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4" name="Загнутый угол 83"/>
          <p:cNvSpPr/>
          <p:nvPr/>
        </p:nvSpPr>
        <p:spPr>
          <a:xfrm>
            <a:off x="1214414" y="5643578"/>
            <a:ext cx="6429420" cy="914400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5</a:t>
            </a:r>
            <a:r>
              <a:rPr lang="ru-RU" sz="2400" b="1" dirty="0" smtClean="0">
                <a:solidFill>
                  <a:schemeClr val="tx1"/>
                </a:solidFill>
              </a:rPr>
              <a:t>. Бобовое растение.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5" name="Загнутый угол 84"/>
          <p:cNvSpPr/>
          <p:nvPr/>
        </p:nvSpPr>
        <p:spPr>
          <a:xfrm>
            <a:off x="1428728" y="5643578"/>
            <a:ext cx="6786610" cy="914400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6</a:t>
            </a:r>
            <a:r>
              <a:rPr lang="ru-RU" sz="2400" b="1" dirty="0" smtClean="0">
                <a:solidFill>
                  <a:schemeClr val="tx1"/>
                </a:solidFill>
              </a:rPr>
              <a:t>. «Сто одёжек, и все – без застежек».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Бывает цветная, белокочанная, брюссельская.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6" name="Стрелка вниз 85"/>
          <p:cNvSpPr/>
          <p:nvPr/>
        </p:nvSpPr>
        <p:spPr>
          <a:xfrm>
            <a:off x="1142976" y="0"/>
            <a:ext cx="484632" cy="48920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Стрелка вниз 91"/>
          <p:cNvSpPr/>
          <p:nvPr/>
        </p:nvSpPr>
        <p:spPr>
          <a:xfrm>
            <a:off x="1214414" y="3929066"/>
            <a:ext cx="484632" cy="48920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Стрелка вниз 92"/>
          <p:cNvSpPr/>
          <p:nvPr/>
        </p:nvSpPr>
        <p:spPr>
          <a:xfrm>
            <a:off x="1142976" y="0"/>
            <a:ext cx="484632" cy="48920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4" name="Стрелка вниз 93"/>
          <p:cNvSpPr/>
          <p:nvPr/>
        </p:nvSpPr>
        <p:spPr>
          <a:xfrm>
            <a:off x="1214414" y="3929066"/>
            <a:ext cx="484632" cy="48920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96" name="Стрелка вправо 95"/>
          <p:cNvSpPr/>
          <p:nvPr/>
        </p:nvSpPr>
        <p:spPr>
          <a:xfrm>
            <a:off x="1857356" y="1500174"/>
            <a:ext cx="500066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Стрелка вправо 96"/>
          <p:cNvSpPr/>
          <p:nvPr/>
        </p:nvSpPr>
        <p:spPr>
          <a:xfrm>
            <a:off x="1857356" y="2214554"/>
            <a:ext cx="500066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Стрелка вправо 97"/>
          <p:cNvSpPr/>
          <p:nvPr/>
        </p:nvSpPr>
        <p:spPr>
          <a:xfrm>
            <a:off x="3286116" y="3000372"/>
            <a:ext cx="500066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трелка вправо 98"/>
          <p:cNvSpPr/>
          <p:nvPr/>
        </p:nvSpPr>
        <p:spPr>
          <a:xfrm>
            <a:off x="4000496" y="3714752"/>
            <a:ext cx="500066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Стрелка вправо 99"/>
          <p:cNvSpPr/>
          <p:nvPr/>
        </p:nvSpPr>
        <p:spPr>
          <a:xfrm>
            <a:off x="1857356" y="1500174"/>
            <a:ext cx="500066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1" name="Стрелка вправо 100"/>
          <p:cNvSpPr/>
          <p:nvPr/>
        </p:nvSpPr>
        <p:spPr>
          <a:xfrm>
            <a:off x="1857356" y="2214554"/>
            <a:ext cx="490542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02" name="Стрелка вправо 101"/>
          <p:cNvSpPr/>
          <p:nvPr/>
        </p:nvSpPr>
        <p:spPr>
          <a:xfrm>
            <a:off x="3286116" y="3000372"/>
            <a:ext cx="500066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3" name="Стрелка вправо 102"/>
          <p:cNvSpPr/>
          <p:nvPr/>
        </p:nvSpPr>
        <p:spPr>
          <a:xfrm>
            <a:off x="4000496" y="3714752"/>
            <a:ext cx="500066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500"/>
                            </p:stCondLst>
                            <p:childTnLst>
                              <p:par>
                                <p:cTn id="1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00"/>
                            </p:stCondLst>
                            <p:childTnLst>
                              <p:par>
                                <p:cTn id="1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7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500"/>
                            </p:stCondLst>
                            <p:childTnLst>
                              <p:par>
                                <p:cTn id="1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000"/>
                            </p:stCondLst>
                            <p:childTnLst>
                              <p:par>
                                <p:cTn id="1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000"/>
                            </p:stCondLst>
                            <p:childTnLst>
                              <p:par>
                                <p:cTn id="2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2500"/>
                            </p:stCondLst>
                            <p:childTnLst>
                              <p:par>
                                <p:cTn id="20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00"/>
                            </p:stCondLst>
                            <p:childTnLst>
                              <p:par>
                                <p:cTn id="2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1000"/>
                            </p:stCondLst>
                            <p:childTnLst>
                              <p:par>
                                <p:cTn id="2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1500"/>
                            </p:stCondLst>
                            <p:childTnLst>
                              <p:par>
                                <p:cTn id="2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500"/>
                            </p:stCondLst>
                            <p:childTnLst>
                              <p:par>
                                <p:cTn id="2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000"/>
                            </p:stCondLst>
                            <p:childTnLst>
                              <p:par>
                                <p:cTn id="2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500"/>
                            </p:stCondLst>
                            <p:childTnLst>
                              <p:par>
                                <p:cTn id="25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9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6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6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79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93" grpId="0" animBg="1"/>
      <p:bldP spid="93" grpId="1" animBg="1"/>
      <p:bldP spid="94" grpId="0" animBg="1"/>
      <p:bldP spid="94" grpId="2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128</Words>
  <Application>Microsoft Office PowerPoint</Application>
  <PresentationFormat>Экран (4:3)</PresentationFormat>
  <Paragraphs>49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2012-01-25T20:02:14Z</dcterms:created>
  <dcterms:modified xsi:type="dcterms:W3CDTF">2012-01-29T09:56:17Z</dcterms:modified>
</cp:coreProperties>
</file>