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062664" cy="4320480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bg1"/>
                </a:solidFill>
                <a:latin typeface="Century Gothic" pitchFamily="34" charset="0"/>
              </a:rPr>
              <a:t>Тематика проекта: </a:t>
            </a:r>
            <a:r>
              <a:rPr lang="ru-RU" sz="3600" b="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itchFamily="34" charset="0"/>
              </a:rPr>
              <a:t>Познавательное развитие старших дошкольников в рамках ознакомления с правилами дорожного движения</a:t>
            </a:r>
            <a:r>
              <a:rPr lang="ru-RU" b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entury Gothic" pitchFamily="34" charset="0"/>
              </a:rPr>
              <a:t>.</a:t>
            </a:r>
            <a:endParaRPr lang="ru-RU" b="0" dirty="0">
              <a:solidFill>
                <a:schemeClr val="tx2">
                  <a:lumMod val="20000"/>
                  <a:lumOff val="8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869160"/>
            <a:ext cx="6296744" cy="1656184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Тема: Наши верные друзья.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entury Gothic" pitchFamily="34" charset="0"/>
              </a:rPr>
              <a:t>Папки-передвижки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Методы формирования у детей навыков безопасного поведения на улицах и дорогах.</a:t>
            </a:r>
            <a:endParaRPr lang="ru-RU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5" name="Рисунок 4" descr="02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/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20040"/>
            <a:ext cx="7300664" cy="1380768"/>
          </a:xfrm>
        </p:spPr>
        <p:txBody>
          <a:bodyPr>
            <a:normAutofit/>
          </a:bodyPr>
          <a:lstStyle/>
          <a:p>
            <a:r>
              <a:rPr lang="ru-RU" dirty="0" smtClean="0"/>
              <a:t>Ожидаемый результат.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Дети овладеют правилами дорожного движения.</a:t>
            </a:r>
          </a:p>
          <a:p>
            <a:r>
              <a:rPr lang="ru-RU" dirty="0" smtClean="0"/>
              <a:t>Дети научатся переходить дорогу по сигналу светофора.</a:t>
            </a:r>
          </a:p>
          <a:p>
            <a:r>
              <a:rPr lang="ru-RU" dirty="0" smtClean="0"/>
              <a:t>У детей начнется формироваться сознательное отношение к соблюдению правил дорожного движения.</a:t>
            </a:r>
          </a:p>
          <a:p>
            <a:r>
              <a:rPr lang="ru-RU" dirty="0" smtClean="0"/>
              <a:t>Родители окажут помощь в совместном воспитательном процессе по формированию у </a:t>
            </a:r>
            <a:r>
              <a:rPr lang="ru-RU" smtClean="0"/>
              <a:t>детей знаний о </a:t>
            </a:r>
            <a:r>
              <a:rPr lang="ru-RU" dirty="0" smtClean="0"/>
              <a:t>правилах </a:t>
            </a:r>
            <a:r>
              <a:rPr lang="ru-RU" smtClean="0"/>
              <a:t>дорожного движения.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Над </a:t>
            </a:r>
            <a:r>
              <a:rPr lang="ru-RU" dirty="0" err="1" smtClean="0"/>
              <a:t>пРоектом</a:t>
            </a:r>
            <a:r>
              <a:rPr lang="ru-RU" dirty="0" smtClean="0"/>
              <a:t> </a:t>
            </a:r>
            <a:r>
              <a:rPr lang="ru-RU" dirty="0" err="1" smtClean="0"/>
              <a:t>работалА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Виноградова С. В.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entury Gothic" pitchFamily="34" charset="0"/>
              </a:rPr>
              <a:t>Краткая аннотация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Проект посвящен актуальной проблеме - воспитанию у детей дошкольного возраста навыков безопасного поведения на улицах города. Актуальность проекта связана еще и с тем, что у детей этого возраста отсутствует защитная психологическая реакция на дорожную обстановку, которая свойственна взрослым. Желание постоянно открывать что-то новое, непосредственность часто ставят их перед реальными опасностями, в частности на улицах. Формирование у детей навыков осознанного безопасного поведения на улицах города реализуется через активную деятельность всех участников проекта.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Описание проблемы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 Ежегодно на дорогах России происходит свыше 200 тыс. ДТП. В них погибает свыше 35 тыс. человек, получают ранения более 250 тыс.</a:t>
            </a:r>
          </a:p>
          <a:p>
            <a:r>
              <a:rPr lang="ru-RU" dirty="0" smtClean="0"/>
              <a:t>        Проблема детского дорожно-транспортного травматизма очень актуальна в современном обществе. Причинами увеличения  количества пострадавших в авариях детей являются, не только вина водителей автотранспорта, но  незнание детьми основополагающих правил поведения на дороге.</a:t>
            </a:r>
          </a:p>
          <a:p>
            <a:r>
              <a:rPr lang="ru-RU" dirty="0" smtClean="0"/>
              <a:t>Знание и соблюдение правил дорожного движения помогает снизить процент дорожно-транспортных происшествий. Формирование дисциплинированности, организованности надо начинать еще в раннем детстве, когда усвоенные правила становятся в дальнейшем нормой поведения.</a:t>
            </a:r>
          </a:p>
          <a:p>
            <a:r>
              <a:rPr lang="ru-RU" dirty="0" smtClean="0"/>
              <a:t>        С каждым годом на улицах города и дорогах страны появляется все больше и больше самых разнообразных машин. Как сделать так, чтобы машины и пешеходы не мешали друг другу, чтобы всем было удобно и безопасно. </a:t>
            </a:r>
          </a:p>
          <a:p>
            <a:r>
              <a:rPr lang="ru-RU" dirty="0" smtClean="0"/>
              <a:t>        На  помощь приходят наши верные друзья – дорожные знаки и сигналы, регулирующие движение на дорогах и улицах.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Цели и задачи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7228656" cy="525898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/>
              <a:t>Научить детей правилам дорожного движения;</a:t>
            </a:r>
          </a:p>
          <a:p>
            <a:pPr lvl="0"/>
            <a:r>
              <a:rPr lang="ru-RU" dirty="0" smtClean="0"/>
              <a:t>Объяснить детям, для чего служат светофоры.</a:t>
            </a:r>
          </a:p>
          <a:p>
            <a:pPr>
              <a:buNone/>
            </a:pPr>
            <a:r>
              <a:rPr lang="ru-RU" dirty="0" smtClean="0"/>
              <a:t> Объяснить детям назначение </a:t>
            </a:r>
            <a:r>
              <a:rPr lang="ru-RU" dirty="0" err="1" smtClean="0"/>
              <a:t>трехсекционного</a:t>
            </a:r>
            <a:r>
              <a:rPr lang="ru-RU" dirty="0" smtClean="0"/>
              <a:t> светофора, последовательность расположения его сигналов.</a:t>
            </a:r>
          </a:p>
          <a:p>
            <a:pPr lvl="0"/>
            <a:r>
              <a:rPr lang="ru-RU" dirty="0" smtClean="0"/>
              <a:t>Познакомить детей с другими видами пешеходных светофоров.</a:t>
            </a:r>
          </a:p>
          <a:p>
            <a:pPr lvl="0"/>
            <a:r>
              <a:rPr lang="ru-RU" dirty="0" smtClean="0"/>
              <a:t>Научить детей переходить улицу по зеленому сигналу светофора.</a:t>
            </a:r>
          </a:p>
          <a:p>
            <a:pPr lvl="0"/>
            <a:r>
              <a:rPr lang="ru-RU" dirty="0" smtClean="0"/>
              <a:t>Обобщить ,  расширить и закрепить знания детей о правилах дорожного движения.</a:t>
            </a:r>
          </a:p>
          <a:p>
            <a:pPr lvl="0"/>
            <a:r>
              <a:rPr lang="ru-RU" dirty="0" smtClean="0"/>
              <a:t>Формировать сознательное отношение к соблюдению правил дорожного движения.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Участники проекта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7300664" cy="5186976"/>
          </a:xfrm>
        </p:spPr>
        <p:txBody>
          <a:bodyPr/>
          <a:lstStyle/>
          <a:p>
            <a:r>
              <a:rPr lang="ru-RU" dirty="0" smtClean="0"/>
              <a:t> Дети старшего дошкольного возраста.</a:t>
            </a:r>
          </a:p>
          <a:p>
            <a:r>
              <a:rPr lang="ru-RU" dirty="0" smtClean="0"/>
              <a:t> Родители воспитанников.</a:t>
            </a:r>
          </a:p>
          <a:p>
            <a:r>
              <a:rPr lang="ru-RU" dirty="0" smtClean="0"/>
              <a:t> Воспитатели группы.</a:t>
            </a:r>
          </a:p>
          <a:p>
            <a:r>
              <a:rPr lang="ru-RU" dirty="0" smtClean="0"/>
              <a:t> Старший воспитатель.</a:t>
            </a:r>
          </a:p>
          <a:p>
            <a:r>
              <a:rPr lang="ru-RU" dirty="0" smtClean="0"/>
              <a:t> Музыкальный руководитель.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20040"/>
            <a:ext cx="7372672" cy="166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Механизмы реализации проекта: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16832"/>
            <a:ext cx="7372672" cy="4824536"/>
          </a:xfrm>
        </p:spPr>
        <p:txBody>
          <a:bodyPr/>
          <a:lstStyle/>
          <a:p>
            <a:r>
              <a:rPr lang="ru-RU" dirty="0" smtClean="0"/>
              <a:t>Занятия познавательного цикла, продуктивная деятельность.</a:t>
            </a:r>
          </a:p>
          <a:p>
            <a:r>
              <a:rPr lang="ru-RU" dirty="0" smtClean="0"/>
              <a:t> Игровая деятельность.</a:t>
            </a:r>
          </a:p>
          <a:p>
            <a:r>
              <a:rPr lang="ru-RU" dirty="0" smtClean="0"/>
              <a:t> Совместная деятельность.</a:t>
            </a:r>
          </a:p>
          <a:p>
            <a:r>
              <a:rPr lang="ru-RU" dirty="0" smtClean="0"/>
              <a:t> Беседы.</a:t>
            </a:r>
          </a:p>
          <a:p>
            <a:r>
              <a:rPr lang="ru-RU" dirty="0" smtClean="0"/>
              <a:t>Чтение.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Досуги;развлечения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 Целевые прогулки.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0040"/>
            <a:ext cx="7228656" cy="13807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Инструментарий.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7444680" cy="518697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Занятие по познавательному развитию: «Улица города».</a:t>
            </a:r>
          </a:p>
          <a:p>
            <a:pPr lvl="0"/>
            <a:r>
              <a:rPr lang="ru-RU" dirty="0" smtClean="0"/>
              <a:t> Загадки.</a:t>
            </a:r>
          </a:p>
          <a:p>
            <a:pPr lvl="0"/>
            <a:r>
              <a:rPr lang="ru-RU" dirty="0" smtClean="0"/>
              <a:t>Совместное изготовление макета местности, коллажа.</a:t>
            </a:r>
          </a:p>
          <a:p>
            <a:pPr lvl="0"/>
            <a:r>
              <a:rPr lang="ru-RU" dirty="0" smtClean="0"/>
              <a:t>Занятие по художественному чтению .</a:t>
            </a:r>
          </a:p>
          <a:p>
            <a:r>
              <a:rPr lang="ru-RU" dirty="0" smtClean="0"/>
              <a:t>Сценарий развлечения для детей старшего дошкольного  возраста«Правил дорожных на свете немало».</a:t>
            </a:r>
          </a:p>
          <a:p>
            <a:r>
              <a:rPr lang="ru-RU" dirty="0" smtClean="0"/>
              <a:t>Целевая прогулка «Наблюдение за работой светофора» старший дошкольный возраст.</a:t>
            </a:r>
          </a:p>
          <a:p>
            <a:r>
              <a:rPr lang="ru-RU" dirty="0" smtClean="0"/>
              <a:t>Памятки для родителей.</a:t>
            </a:r>
          </a:p>
          <a:p>
            <a:endParaRPr lang="ru-RU" dirty="0" smtClean="0"/>
          </a:p>
          <a:p>
            <a:pPr lvl="0"/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Макет местности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Совместная деятельность воспитателя и детей старшего дошкольного возраста.</a:t>
            </a:r>
            <a:endParaRPr lang="ru-RU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5" name="Рисунок 4" descr="03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/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коллаж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Групповая деятельность детей старшего школьного возраста.</a:t>
            </a:r>
            <a:endParaRPr lang="ru-RU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5" name="Рисунок 4" descr="IMG_642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/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95</TotalTime>
  <Words>466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Тематика проекта: Познавательное развитие старших дошкольников в рамках ознакомления с правилами дорожного движения.</vt:lpstr>
      <vt:lpstr>Краткая аннотация</vt:lpstr>
      <vt:lpstr>Описание проблемы </vt:lpstr>
      <vt:lpstr>Цели и задачи </vt:lpstr>
      <vt:lpstr>Участники проекта </vt:lpstr>
      <vt:lpstr> Механизмы реализации проекта: </vt:lpstr>
      <vt:lpstr>Инструментарий. </vt:lpstr>
      <vt:lpstr>Макет местности</vt:lpstr>
      <vt:lpstr>коллаж</vt:lpstr>
      <vt:lpstr>Папки-передвижки</vt:lpstr>
      <vt:lpstr>Ожидаемый результат. </vt:lpstr>
      <vt:lpstr>Над пРоектом работалА: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Тематика проекта: Познавательное развитие старших дошкольников в рамках ознакомления с правилами дорожного движения.</dc:title>
  <dc:creator>User</dc:creator>
  <cp:lastModifiedBy>1</cp:lastModifiedBy>
  <cp:revision>15</cp:revision>
  <dcterms:created xsi:type="dcterms:W3CDTF">2011-09-02T13:32:03Z</dcterms:created>
  <dcterms:modified xsi:type="dcterms:W3CDTF">2011-12-19T10:36:46Z</dcterms:modified>
</cp:coreProperties>
</file>