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46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0350" cy="4003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6600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6600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CA1B1677-65E6-41AB-8ADA-796FA62C32A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EAA55F-D3A8-4ACE-BBF5-4E2AB96F24B7}" type="slidenum">
              <a:rPr lang="ru-RU"/>
              <a:pPr/>
              <a:t>1</a:t>
            </a:fld>
            <a:endParaRPr lang="ru-RU"/>
          </a:p>
        </p:txBody>
      </p:sp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AAE769-83F0-4203-969A-EABBE9505193}" type="slidenum">
              <a:rPr lang="ru-RU"/>
              <a:pPr/>
              <a:t>2</a:t>
            </a:fld>
            <a:endParaRPr lang="ru-RU"/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E97C3D9-BC59-4794-B4FE-5AD321E6FCCC}" type="slidenum">
              <a:rPr lang="ru-RU"/>
              <a:pPr/>
              <a:t>3</a:t>
            </a:fld>
            <a:endParaRPr lang="ru-RU"/>
          </a:p>
        </p:txBody>
      </p:sp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93CCB1-CCC6-4A8F-8F2C-F880376F73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6DD700-9060-4287-A501-3126D0D65F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5362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6334E25-3222-454F-85B3-7544144792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74D93DE-B6AF-4F58-A7F4-DE0656340F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3D96C11-ABD9-4609-9323-0C14567465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6112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1750" y="1768475"/>
            <a:ext cx="445770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F1FBB2A-6E49-4F37-8EDB-177B97EDDC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F062B53-A7CF-4C11-BB3A-192AD478CE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CC2E7B-8ADA-4122-8A64-876DE9529E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D36F6C5-AD58-43AD-A3B9-2EAB54B825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083001B-550A-4D9C-A0A6-D211B1BDEA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504056-C262-4630-800F-D5C14483F0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6212" cy="1257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6212" cy="4984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3150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0875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3150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E96CEAA0-7C3C-46B2-8E54-35CC4118507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52425"/>
            <a:ext cx="9069387" cy="1247775"/>
          </a:xfrm>
          <a:ln/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Дорожная безопасность</a:t>
            </a:r>
            <a:endParaRPr lang="ru-RU" dirty="0"/>
          </a:p>
        </p:txBody>
      </p:sp>
      <p:sp>
        <p:nvSpPr>
          <p:cNvPr id="10" name="Заголовок 1"/>
          <p:cNvSpPr>
            <a:spLocks noGrp="1"/>
          </p:cNvSpPr>
          <p:nvPr>
            <p:ph type="body" idx="1"/>
          </p:nvPr>
        </p:nvSpPr>
        <p:spPr>
          <a:xfrm>
            <a:off x="503238" y="1768475"/>
            <a:ext cx="9069387" cy="4954588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 безопасного движения –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Заслуживает глобального обсуждения.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Бывает так, чтобы детям пойти на уроки,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Надо уметь безопасно переходить дороги.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Но, как и в школе: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 хотят учиться и к знаниям стремиться,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Другие лишь дерутся и рушат всё вокруг,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также на дороге: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Есть знатные «пилоты»,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«зебру» очень плохо видит,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«Лежачий полицейский» – им тоже невдомёк.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 всем вместе нам надо научиться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Переходить дороги лишь на зелёный свет,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красный – это «тормоз» для всех опасных мест!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Момонт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Анастасия 2А класс)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DSC0704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54626" y="2922581"/>
            <a:ext cx="4444574" cy="3333431"/>
          </a:xfr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52425"/>
            <a:ext cx="9069387" cy="1247775"/>
          </a:xfrm>
          <a:ln/>
        </p:spPr>
        <p:txBody>
          <a:bodyPr/>
          <a:lstStyle/>
          <a:p>
            <a:r>
              <a:rPr lang="ru-RU" dirty="0" smtClean="0"/>
              <a:t>Загадки </a:t>
            </a:r>
            <a:r>
              <a:rPr lang="ru-RU" dirty="0" err="1" smtClean="0"/>
              <a:t>Данзанова</a:t>
            </a:r>
            <a:r>
              <a:rPr lang="ru-RU" dirty="0" smtClean="0"/>
              <a:t> Юрия</a:t>
            </a:r>
            <a:endParaRPr lang="ru-RU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9387" cy="4954588"/>
          </a:xfrm>
          <a:ln/>
        </p:spPr>
        <p:txBody>
          <a:bodyPr/>
          <a:lstStyle/>
          <a:p>
            <a:r>
              <a:rPr lang="ru-RU" dirty="0" smtClean="0"/>
              <a:t>            Место есть для перехода</a:t>
            </a:r>
          </a:p>
          <a:p>
            <a:r>
              <a:rPr lang="ru-RU" dirty="0" smtClean="0"/>
              <a:t>            Это знают пешеходы</a:t>
            </a:r>
            <a:endParaRPr lang="ru-RU" dirty="0"/>
          </a:p>
          <a:p>
            <a:r>
              <a:rPr lang="ru-RU" dirty="0" smtClean="0"/>
              <a:t>            Нам его</a:t>
            </a:r>
          </a:p>
          <a:p>
            <a:r>
              <a:rPr lang="ru-RU" dirty="0" smtClean="0"/>
              <a:t>            разлиновали</a:t>
            </a:r>
            <a:endParaRPr lang="ru-RU" dirty="0"/>
          </a:p>
          <a:p>
            <a:r>
              <a:rPr lang="ru-RU" dirty="0" smtClean="0"/>
              <a:t>            Где ходить - </a:t>
            </a:r>
          </a:p>
          <a:p>
            <a:r>
              <a:rPr lang="ru-RU" dirty="0" smtClean="0"/>
              <a:t>           Всем указали  </a:t>
            </a:r>
            <a:endParaRPr lang="ru-RU" dirty="0"/>
          </a:p>
          <a:p>
            <a:r>
              <a:rPr lang="ru-RU" dirty="0" smtClean="0"/>
              <a:t>    (Пешеходный переход)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ru-RU" sz="1800" dirty="0" smtClean="0"/>
              <a:t>рисунок </a:t>
            </a:r>
            <a:r>
              <a:rPr lang="ru-RU" sz="1800" dirty="0" err="1" smtClean="0"/>
              <a:t>Сутурина</a:t>
            </a:r>
            <a:r>
              <a:rPr lang="ru-RU" sz="1800" dirty="0" smtClean="0"/>
              <a:t> Алексея 2А класс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Железные звери</a:t>
            </a:r>
          </a:p>
          <a:p>
            <a:r>
              <a:rPr lang="ru-RU" dirty="0"/>
              <a:t> </a:t>
            </a:r>
            <a:r>
              <a:rPr lang="ru-RU" dirty="0" smtClean="0"/>
              <a:t>              рычат и гудят</a:t>
            </a:r>
          </a:p>
          <a:p>
            <a:r>
              <a:rPr lang="ru-RU" dirty="0"/>
              <a:t> </a:t>
            </a:r>
            <a:r>
              <a:rPr lang="ru-RU" dirty="0" smtClean="0"/>
              <a:t>             Глаза, как у кошек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ночами горят</a:t>
            </a:r>
          </a:p>
          <a:p>
            <a:r>
              <a:rPr lang="ru-RU" dirty="0"/>
              <a:t> </a:t>
            </a:r>
            <a:r>
              <a:rPr lang="ru-RU" dirty="0" smtClean="0"/>
              <a:t>     (Машины)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 рисунок Баран Анны </a:t>
            </a:r>
          </a:p>
        </p:txBody>
      </p:sp>
      <p:pic>
        <p:nvPicPr>
          <p:cNvPr id="11" name="Рисунок 10" descr="DSC070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4626" y="3565523"/>
            <a:ext cx="4182528" cy="31368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Три разноцветных круга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Мигают друг за другом,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Светятся, мигают –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Людям помогают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(Светофор)  </a:t>
            </a:r>
            <a:endParaRPr lang="ru-RU" dirty="0"/>
          </a:p>
        </p:txBody>
      </p:sp>
      <p:pic>
        <p:nvPicPr>
          <p:cNvPr id="8" name="Рисунок 7" descr="praviladorojnogo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320" y="2851143"/>
            <a:ext cx="3048000" cy="41624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70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6157328" y="2662821"/>
            <a:ext cx="4208462" cy="31563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Светофор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2800" dirty="0" smtClean="0"/>
              <a:t>рисунок и стихотворение Король Никиты)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Перед нами СВЕТОФОР.</a:t>
            </a:r>
          </a:p>
          <a:p>
            <a:r>
              <a:rPr lang="ru-RU" dirty="0"/>
              <a:t> </a:t>
            </a:r>
            <a:r>
              <a:rPr lang="ru-RU" dirty="0" smtClean="0"/>
              <a:t>        Будем помнить с этих пор:</a:t>
            </a:r>
          </a:p>
          <a:p>
            <a:r>
              <a:rPr lang="ru-RU" dirty="0"/>
              <a:t> </a:t>
            </a:r>
            <a:r>
              <a:rPr lang="ru-RU" dirty="0" smtClean="0"/>
              <a:t>        Если красный впереди,</a:t>
            </a:r>
          </a:p>
          <a:p>
            <a:r>
              <a:rPr lang="ru-RU" dirty="0"/>
              <a:t> </a:t>
            </a:r>
            <a:r>
              <a:rPr lang="ru-RU" dirty="0" smtClean="0"/>
              <a:t>        Стой на месте – стой и жди!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DSC070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7502" y="4065589"/>
            <a:ext cx="4327267" cy="32454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0950" y="3347220"/>
            <a:ext cx="5038725" cy="16381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Вашему вниманию представлено творчество учащихся  2А класса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МБВашему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вниманию представлено творчество учащихся  2А класса МБОУ «Средняя общеобразовательная школа №33»ОУ «Средняя общеобразовательная школа №33»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39982" y="708003"/>
            <a:ext cx="7000924" cy="32861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Вашему вниманию представлено творчество учащихся  2А класса МБОУ «Средняя общеобразовательная школа №33»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34501</TotalTime>
  <Words>157</Words>
  <PresentationFormat>Произвольный</PresentationFormat>
  <Paragraphs>35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Times New Roman</vt:lpstr>
      <vt:lpstr>Arial</vt:lpstr>
      <vt:lpstr>MS Gothic</vt:lpstr>
      <vt:lpstr>Arial Unicode MS</vt:lpstr>
      <vt:lpstr>Тема Office</vt:lpstr>
      <vt:lpstr>Слайд 1</vt:lpstr>
      <vt:lpstr>Дорожная безопасность</vt:lpstr>
      <vt:lpstr>Загадки Данзанова Юрия</vt:lpstr>
      <vt:lpstr>Слайд 4</vt:lpstr>
      <vt:lpstr>Слайд 5</vt:lpstr>
      <vt:lpstr>Светофор (рисунок и стихотворение Король Никиты)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Сергец</cp:lastModifiedBy>
  <cp:revision>6</cp:revision>
  <cp:lastPrinted>1601-01-01T00:00:00Z</cp:lastPrinted>
  <dcterms:created xsi:type="dcterms:W3CDTF">2010-09-28T12:57:14Z</dcterms:created>
  <dcterms:modified xsi:type="dcterms:W3CDTF">2011-11-25T11:49:35Z</dcterms:modified>
</cp:coreProperties>
</file>