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6" r:id="rId3"/>
    <p:sldId id="257" r:id="rId4"/>
    <p:sldId id="259" r:id="rId5"/>
    <p:sldId id="260" r:id="rId6"/>
    <p:sldId id="258" r:id="rId7"/>
    <p:sldId id="263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04B6A60-F564-45CB-872D-546F89117BAA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0CAE811-0C00-4806-9F56-FDA48A9BFA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4B6A60-F564-45CB-872D-546F89117BAA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CAE811-0C00-4806-9F56-FDA48A9BFA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4B6A60-F564-45CB-872D-546F89117BAA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CAE811-0C00-4806-9F56-FDA48A9BFA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4B6A60-F564-45CB-872D-546F89117BAA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CAE811-0C00-4806-9F56-FDA48A9BFA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4B6A60-F564-45CB-872D-546F89117BAA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CAE811-0C00-4806-9F56-FDA48A9BFA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4B6A60-F564-45CB-872D-546F89117BAA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CAE811-0C00-4806-9F56-FDA48A9BFA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4B6A60-F564-45CB-872D-546F89117BAA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CAE811-0C00-4806-9F56-FDA48A9BFA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4B6A60-F564-45CB-872D-546F89117BAA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CAE811-0C00-4806-9F56-FDA48A9BFA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4B6A60-F564-45CB-872D-546F89117BAA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CAE811-0C00-4806-9F56-FDA48A9BFA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04B6A60-F564-45CB-872D-546F89117BAA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CAE811-0C00-4806-9F56-FDA48A9BFA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04B6A60-F564-45CB-872D-546F89117BAA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0CAE811-0C00-4806-9F56-FDA48A9BFA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04B6A60-F564-45CB-872D-546F89117BAA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0CAE811-0C00-4806-9F56-FDA48A9BFAE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pn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13.png"/><Relationship Id="rId5" Type="http://schemas.openxmlformats.org/officeDocument/2006/relationships/image" Target="../media/image7.jpeg"/><Relationship Id="rId10" Type="http://schemas.openxmlformats.org/officeDocument/2006/relationships/image" Target="../media/image12.pn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Marat\Рабочий стол\дания флешка\SAM_07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59" y="404664"/>
            <a:ext cx="8208913" cy="61746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19672" y="1196752"/>
            <a:ext cx="50405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0" b="1" dirty="0" smtClean="0">
                <a:latin typeface="Times New Roman" pitchFamily="18" charset="0"/>
                <a:cs typeface="Times New Roman" pitchFamily="18" charset="0"/>
              </a:rPr>
              <a:t>2013</a:t>
            </a:r>
            <a:endParaRPr lang="ru-RU" sz="1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http://im6-tub-ru.yandex.net/i?id=108551805-62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2924944"/>
            <a:ext cx="2663825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Администратор\Мои документы\Изображения\Спорт\id39440_w1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836613"/>
            <a:ext cx="1439862" cy="94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Text Box 6"/>
          <p:cNvSpPr txBox="1">
            <a:spLocks noChangeArrowheads="1"/>
          </p:cNvSpPr>
          <p:nvPr/>
        </p:nvSpPr>
        <p:spPr bwMode="auto">
          <a:xfrm>
            <a:off x="2195513" y="620713"/>
            <a:ext cx="6121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0244" name="WordArt 7" descr="Белый мрамор"/>
          <p:cNvSpPr>
            <a:spLocks noChangeArrowheads="1" noChangeShapeType="1" noTextEdit="1"/>
          </p:cNvSpPr>
          <p:nvPr/>
        </p:nvSpPr>
        <p:spPr bwMode="auto">
          <a:xfrm>
            <a:off x="395288" y="260350"/>
            <a:ext cx="792162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latin typeface="Times New Roman"/>
                <a:cs typeface="Times New Roman"/>
              </a:rPr>
              <a:t>Спортның җәйге һәм кышкы төрләре</a:t>
            </a:r>
          </a:p>
        </p:txBody>
      </p:sp>
      <p:pic>
        <p:nvPicPr>
          <p:cNvPr id="10245" name="Picture 3" descr="C:\Documents and Settings\Администратор\Мои документы\Изображения\Спорт\Voleybo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2078038"/>
            <a:ext cx="2089150" cy="156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2" descr="C:\Documents and Settings\Администратор\Мои документы\Изображения\Спорт\JKJH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11413" y="981075"/>
            <a:ext cx="2016125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2" descr="C:\Documents and Settings\Администратор\Мои документы\Изображения\Спорт\ОРА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3438" y="1268413"/>
            <a:ext cx="2016125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3" descr="C:\Documents and Settings\Администратор\Мои документы\Изображения\Спорт\ОРЛРА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27313" y="3068638"/>
            <a:ext cx="1835150" cy="137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Picture 2" descr="C:\Documents and Settings\Администратор\Мои документы\Изображения\Спорт\РАЛОРРАЛ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38950" y="1052513"/>
            <a:ext cx="2125663" cy="159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0" name="Picture 4" descr="C:\Documents and Settings\Администратор\Мои документы\Изображения\Спорт\H12C1GCAE0VLCHCAY3CAO8CAW85OI2CAD3TGBGCAG2QTL7CASJ1YTFCAHSYQ02CAFLDTJPCAPAC0YSCAI3ESOVCAFO3LHMCAADPSYHCA1Y1HAKCA22ZEB1CALXZU0CCAKMWPE7CAK35R2OCASDF5R3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308850" y="2924175"/>
            <a:ext cx="1617663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1" name="Picture 2" descr="C:\Documents and Settings\Администратор\Мои документы\Изображения\Спорт\biatlon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979613" y="4581525"/>
            <a:ext cx="2232025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2" name="Picture 2" descr="C:\Documents and Settings\Администратор\Мои документы\Изображения\Спорт\skating_sport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07950" y="4005263"/>
            <a:ext cx="1631950" cy="167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3" name="Picture 3" descr="C:\Documents and Settings\Администратор\Мои документы\Изображения\Спорт\06ae87792e5f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859338" y="2924175"/>
            <a:ext cx="187325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4" name="Picture 2" descr="C:\Documents and Settings\Администратор\Мои документы\Изображения\Спорт\object_31_1101319228_58727.gi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500563" y="4714875"/>
            <a:ext cx="2735262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" descr="i?id=209974327-04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260350"/>
            <a:ext cx="2171700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2" descr="Картинка 19 из 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2500" y="260350"/>
            <a:ext cx="2232025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3" descr="i?id=19871554-52-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888" y="260350"/>
            <a:ext cx="2362200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4" descr="i?id=162912759-04-7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750" y="3789363"/>
            <a:ext cx="222250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5" descr="i?id=287566040-53-7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48038" y="3789363"/>
            <a:ext cx="233680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6" descr="i?id=314614228-70-7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56325" y="3716338"/>
            <a:ext cx="2376488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835696" y="260648"/>
            <a:ext cx="5214937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tt-RU" sz="5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 + 5</a:t>
            </a:r>
            <a:endParaRPr lang="ru-RU" sz="5400" b="1" dirty="0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tt-RU" sz="5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6 - 3</a:t>
            </a:r>
            <a:endParaRPr lang="ru-RU" sz="5400" b="1" dirty="0"/>
          </a:p>
          <a:p>
            <a:pPr algn="ctr" eaLnBrk="0" hangingPunct="0"/>
            <a:r>
              <a:rPr lang="tt-RU" sz="5400" b="1" dirty="0" smtClean="0">
                <a:latin typeface="Times New Roman" pitchFamily="18" charset="0"/>
                <a:ea typeface="Calibri" pitchFamily="34" charset="0"/>
                <a:cs typeface="Calibri" pitchFamily="34" charset="0"/>
              </a:rPr>
              <a:t>3 &lt; 9</a:t>
            </a:r>
            <a:endParaRPr lang="ru-RU" sz="5400" b="1" dirty="0"/>
          </a:p>
          <a:p>
            <a:pPr algn="ctr" eaLnBrk="0" hangingPunct="0"/>
            <a:r>
              <a:rPr lang="tt-RU" sz="5400" b="1" dirty="0" smtClean="0">
                <a:latin typeface="Times New Roman" pitchFamily="18" charset="0"/>
                <a:ea typeface="Calibri" pitchFamily="34" charset="0"/>
                <a:cs typeface="Calibri" pitchFamily="34" charset="0"/>
              </a:rPr>
              <a:t>10 &gt; 6</a:t>
            </a:r>
            <a:endParaRPr lang="ru-RU" sz="5400" b="1" dirty="0"/>
          </a:p>
          <a:p>
            <a:pPr algn="ctr" eaLnBrk="0" hangingPunct="0"/>
            <a:r>
              <a:rPr lang="tt-RU" sz="5400" b="1" dirty="0" smtClean="0">
                <a:latin typeface="Times New Roman" pitchFamily="18" charset="0"/>
                <a:ea typeface="Calibri" pitchFamily="34" charset="0"/>
                <a:cs typeface="Calibri" pitchFamily="34" charset="0"/>
              </a:rPr>
              <a:t>2 + 8 = </a:t>
            </a:r>
            <a:r>
              <a:rPr lang="tt-RU" sz="5400" b="1" dirty="0" smtClean="0">
                <a:latin typeface="Times New Roman" pitchFamily="18" charset="0"/>
                <a:ea typeface="Calibri" pitchFamily="34" charset="0"/>
                <a:cs typeface="Calibri" pitchFamily="34" charset="0"/>
              </a:rPr>
              <a:t>10</a:t>
            </a:r>
          </a:p>
          <a:p>
            <a:pPr algn="ctr" eaLnBrk="0" hangingPunct="0"/>
            <a:r>
              <a:rPr lang="tt-RU" sz="5400" b="1" dirty="0" smtClean="0">
                <a:latin typeface="Times New Roman" pitchFamily="18" charset="0"/>
              </a:rPr>
              <a:t>20 – 5 = 15</a:t>
            </a:r>
            <a:endParaRPr lang="tt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67544" y="1124744"/>
            <a:ext cx="8208912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t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Билгесез санны Х  белән</a:t>
            </a:r>
            <a:r>
              <a:rPr kumimoji="0" lang="tt-RU" sz="5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tt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күрсәтәбез.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t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Билгесез санны табабыз.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t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Дөреслеген тикшерәбез.</a:t>
            </a:r>
            <a:endParaRPr kumimoji="0" lang="tt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7704" y="404664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План 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буенча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эшлибез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59</TotalTime>
  <Words>45</Words>
  <Application>Microsoft Office PowerPoint</Application>
  <PresentationFormat>Экран 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Marat</dc:creator>
  <cp:lastModifiedBy>Marat</cp:lastModifiedBy>
  <cp:revision>7</cp:revision>
  <dcterms:created xsi:type="dcterms:W3CDTF">2011-12-02T18:32:59Z</dcterms:created>
  <dcterms:modified xsi:type="dcterms:W3CDTF">2011-12-05T16:30:54Z</dcterms:modified>
</cp:coreProperties>
</file>