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83" r:id="rId2"/>
    <p:sldId id="270" r:id="rId3"/>
    <p:sldId id="263" r:id="rId4"/>
    <p:sldId id="271" r:id="rId5"/>
    <p:sldId id="268" r:id="rId6"/>
    <p:sldId id="267" r:id="rId7"/>
    <p:sldId id="264" r:id="rId8"/>
    <p:sldId id="273" r:id="rId9"/>
    <p:sldId id="260" r:id="rId10"/>
    <p:sldId id="275" r:id="rId11"/>
    <p:sldId id="274" r:id="rId12"/>
    <p:sldId id="276" r:id="rId13"/>
    <p:sldId id="269" r:id="rId14"/>
    <p:sldId id="278" r:id="rId15"/>
    <p:sldId id="282" r:id="rId16"/>
    <p:sldId id="284" r:id="rId17"/>
    <p:sldId id="259" r:id="rId18"/>
    <p:sldId id="277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12AE"/>
    <a:srgbClr val="00DF00"/>
    <a:srgbClr val="AB07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49" autoAdjust="0"/>
    <p:restoredTop sz="91887" autoAdjust="0"/>
  </p:normalViewPr>
  <p:slideViewPr>
    <p:cSldViewPr>
      <p:cViewPr varScale="1">
        <p:scale>
          <a:sx n="61" d="100"/>
          <a:sy n="61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9C935-28E6-4211-A8D2-25C2FA03E40A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6467E-4214-40E1-816E-61104952F7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29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6467E-4214-40E1-816E-61104952F70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5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954D9-2D3B-49B8-B117-3000E2560837}" type="datetimeFigureOut">
              <a:rPr lang="ru-RU" smtClean="0"/>
              <a:pPr/>
              <a:t>08.02.2012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AF2E5-7C7B-49DF-87E7-80F7269DE4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 advTm="5000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&#1040;&#1076;&#1084;&#1080;&#1085;\&#1056;&#1072;&#1073;&#1086;&#1095;&#1080;&#1081;%20&#1089;&#1090;&#1086;&#1083;\&#1053;&#1086;&#1074;&#1072;&#1103;%20&#1087;&#1072;&#1087;&#1082;&#1072;%20(2)\3_oh8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st-47-1267288485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6225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285752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This is my home town</a:t>
            </a:r>
            <a:r>
              <a:rPr lang="ru-RU" sz="6000" dirty="0" smtClean="0">
                <a:solidFill>
                  <a:srgbClr val="FF0000"/>
                </a:solidFill>
              </a:rPr>
              <a:t>- </a:t>
            </a:r>
            <a:r>
              <a:rPr lang="en-US" sz="6000" dirty="0" smtClean="0">
                <a:solidFill>
                  <a:srgbClr val="FF0000"/>
                </a:solidFill>
              </a:rPr>
              <a:t>Ulyanovsk!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5" name="3_oh8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2"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555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Garrison house officers </a:t>
            </a:r>
            <a:endParaRPr lang="ru-RU" dirty="0">
              <a:solidFill>
                <a:srgbClr val="7030A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14942" cy="164305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accent5">
                    <a:lumMod val="75000"/>
                  </a:schemeClr>
                </a:solidFill>
              </a:rPr>
              <a:t>The house Ulyanov’ </a:t>
            </a: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5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36267" y="0"/>
            <a:ext cx="4607733" cy="6858000"/>
          </a:xfrm>
        </p:spPr>
      </p:pic>
      <p:pic>
        <p:nvPicPr>
          <p:cNvPr id="10" name="Содержимое 3" descr="19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0" y="-2"/>
            <a:ext cx="4536000" cy="685800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357166"/>
            <a:ext cx="4040188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DF00"/>
                </a:solidFill>
              </a:rPr>
              <a:t>         Hotel "Volga"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4" y="0"/>
            <a:ext cx="3784627" cy="135732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00DF00"/>
                </a:solidFill>
              </a:rPr>
              <a:t>Michael the Archangel temple </a:t>
            </a:r>
            <a:endParaRPr lang="ru-RU" sz="3200" dirty="0">
              <a:solidFill>
                <a:srgbClr val="00DF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5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0684" cy="1143000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Some beautiful house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main building of Ulyanovsk - the administration building.</a:t>
            </a:r>
            <a:endParaRPr lang="ru-RU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35804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en-US" dirty="0" smtClean="0"/>
              <a:t>Lenin memorial - unique to date the statue of Lenin!</a:t>
            </a:r>
            <a:endParaRPr lang="ru-RU" dirty="0"/>
          </a:p>
        </p:txBody>
      </p:sp>
    </p:spTree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2811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It was built in 1970, to commemorate the 100 the anniversary of Lenin's birth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" name="Содержимое 9" descr="18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00562" y="0"/>
            <a:ext cx="4643438" cy="6858001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929190" y="357166"/>
            <a:ext cx="3757610" cy="106047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0" y="214290"/>
            <a:ext cx="4357686" cy="1357321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It is a monument to the leader of world proletariat – to Vladimir Ilyich Lenin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3438" y="285728"/>
            <a:ext cx="4186238" cy="107157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monument to the historian N.S. Karamzin  </a:t>
            </a:r>
            <a:endParaRPr lang="ru-RU" sz="3200" dirty="0"/>
          </a:p>
        </p:txBody>
      </p:sp>
    </p:spTree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5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36267" y="0"/>
            <a:ext cx="4607733" cy="6858000"/>
          </a:xfrm>
        </p:spPr>
      </p:pic>
      <p:pic>
        <p:nvPicPr>
          <p:cNvPr id="10" name="Содержимое 9" descr="2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-1225" y="0"/>
            <a:ext cx="4607733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3143272" cy="107157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The monument to Karl Marx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57752" y="928670"/>
            <a:ext cx="4041775" cy="6397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The obelisk in honor of 30 anniversary of the victory on the banks of the Volga 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soln_05.jp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14348" y="500042"/>
            <a:ext cx="8143932" cy="128588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Musical </a:t>
            </a:r>
            <a:r>
              <a:rPr lang="en-US" dirty="0" smtClean="0">
                <a:solidFill>
                  <a:srgbClr val="92D050"/>
                </a:solidFill>
              </a:rPr>
              <a:t>fountain</a:t>
            </a:r>
            <a:endParaRPr lang="en-US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ru-RU" dirty="0">
              <a:solidFill>
                <a:srgbClr val="92D05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By the middle of the city the known river flows - the Volga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divides the city into two parts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58677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Zavolzhe and…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Zasviyazhe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River port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5500726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DF00"/>
                </a:solidFill>
              </a:rPr>
              <a:t>Museum of local lore</a:t>
            </a:r>
            <a:endParaRPr lang="ru-RU" dirty="0">
              <a:solidFill>
                <a:srgbClr val="00DF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4643438" cy="6858001"/>
          </a:xfrm>
        </p:spPr>
      </p:pic>
      <p:pic>
        <p:nvPicPr>
          <p:cNvPr id="9" name="Содержимое 8" descr="4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72000" y="-396"/>
            <a:ext cx="4572000" cy="6858396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71472" y="214290"/>
            <a:ext cx="4040188" cy="85723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Lutheran church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357818" y="571480"/>
            <a:ext cx="4929222" cy="6397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House-museum     Goncharov 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682" y="428604"/>
            <a:ext cx="8015318" cy="1285884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Fire tower - museum of the fire case 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158</Words>
  <Application>Microsoft Office PowerPoint</Application>
  <PresentationFormat>Экран (4:3)</PresentationFormat>
  <Paragraphs>29</Paragraphs>
  <Slides>19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This is my home town- Ulyanovsk!  </vt:lpstr>
      <vt:lpstr>By the middle of the city the known river flows - the Volga</vt:lpstr>
      <vt:lpstr>It divides the city into two parts</vt:lpstr>
      <vt:lpstr>Zavolzhe and…</vt:lpstr>
      <vt:lpstr>Zasviyazhe</vt:lpstr>
      <vt:lpstr>River port</vt:lpstr>
      <vt:lpstr>Museum of local lore</vt:lpstr>
      <vt:lpstr> </vt:lpstr>
      <vt:lpstr>Fire tower - museum of the fire case </vt:lpstr>
      <vt:lpstr>Garrison house officers </vt:lpstr>
      <vt:lpstr>The house Ulyanov’ </vt:lpstr>
      <vt:lpstr> </vt:lpstr>
      <vt:lpstr>Some beautiful house</vt:lpstr>
      <vt:lpstr>The main building of Ulyanovsk - the administration building.</vt:lpstr>
      <vt:lpstr>Lenin memorial - unique to date the statue of Lenin!</vt:lpstr>
      <vt:lpstr>It was built in 1970, to commemorate the 100 the anniversary of Lenin's birth</vt:lpstr>
      <vt:lpstr> </vt:lpstr>
      <vt:lpstr> </vt:lpstr>
      <vt:lpstr> </vt:lpstr>
    </vt:vector>
  </TitlesOfParts>
  <Company>BLACKEDITION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BLACKEDITION</dc:creator>
  <cp:lastModifiedBy>Admin</cp:lastModifiedBy>
  <cp:revision>46</cp:revision>
  <dcterms:created xsi:type="dcterms:W3CDTF">2010-12-27T08:02:09Z</dcterms:created>
  <dcterms:modified xsi:type="dcterms:W3CDTF">2012-02-08T16:45:49Z</dcterms:modified>
</cp:coreProperties>
</file>