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738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6EEF470-1981-4214-84EA-999855AFB384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51508E5-987F-493C-961D-0549FF253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58D9D2-8B21-43EA-A4CB-F23AD866BA7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1234D8-8E67-4444-9234-019846BFBB9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7D2FB2-2373-43C5-9652-FAA9DA3A9DE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F80839-A774-4BA7-8B81-785E14A241B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727212-2716-44F5-A282-FD623018C38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25BD2-FF47-47DF-93C4-10EF7764DBE9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130C-3B62-4CCD-95AC-F93C7E3F2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9831-24B1-47D3-946C-6547B9BF19BB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3F19C-8944-4E06-8494-0FF159989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9F53F-243E-4E53-9385-7684BDDAA272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2AE51-1638-423B-B0F9-85FD8F358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A607C-3612-42BB-90F7-C50B803652DF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F0287-3C7D-444D-8547-791AB5529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03BB1-E8D1-4FD0-BB67-F655AEBBAB07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1E45A-54E8-436B-86D6-5713DF0CB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BFA3A-9D4F-49C1-9F83-FDFB6BB2CD1A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B3CA6-6DF2-4B84-A87E-5458D227C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8BAC4-99D5-40BC-95A3-A733843E7690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3D5E0-7DBD-4CAF-A2C1-FF44A30DF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CCE32-0276-4F0D-915E-C9D01D33CBD9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4AA01-19C2-40A0-B6F5-47BAC9852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2B025-5B1E-456A-BC9A-1BB0EB76F8E5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AC34E-6C83-4E08-8EED-517DCDB11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5288-53FE-497A-9F8A-C732B3661003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7EC4-96A0-4BC7-BB57-3B9142634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F8D7E-6714-42AD-8756-95A0DF2D78E6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0A30F-EF89-450D-9091-1D821B02A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18C118-CF68-41BA-B14C-515009030EE2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398A-AE61-423D-9C9E-B4E658C65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Закрепление букв алфавита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algn="r"/>
            <a:r>
              <a:rPr lang="ru-RU" sz="3600" b="1" smtClean="0"/>
              <a:t>УРОК-ПОВТОРЕНИЕ</a:t>
            </a:r>
          </a:p>
          <a:p>
            <a:pPr algn="r"/>
            <a:r>
              <a:rPr lang="ru-RU" sz="3100" b="1" smtClean="0"/>
              <a:t>                 </a:t>
            </a:r>
          </a:p>
        </p:txBody>
      </p:sp>
      <p:pic>
        <p:nvPicPr>
          <p:cNvPr id="14340" name="Picture 3" descr="C:\Users\123\Desktop\экранные заставки\анимашки\25a3979f8c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1600" y="3786188"/>
            <a:ext cx="25765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Users\123\Desktop\экранные заставки\анимашки\59823c281ab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4810125"/>
            <a:ext cx="20478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1"/>
                </a:solidFill>
                <a:latin typeface="+mn-lt"/>
              </a:rPr>
              <a:t>ПИСЬМО</a:t>
            </a:r>
            <a:endParaRPr lang="ru-RU" sz="5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3"/>
            <a:srcRect/>
            <a:stretch>
              <a:fillRect/>
            </a:stretch>
          </a:blipFill>
        </p:spPr>
        <p:txBody>
          <a:bodyPr/>
          <a:lstStyle/>
          <a:p>
            <a:r>
              <a:rPr lang="ru-RU" sz="4000" b="1" smtClean="0"/>
              <a:t>Куда:   </a:t>
            </a:r>
            <a:r>
              <a:rPr lang="ru-RU" sz="4000" b="1" smtClean="0">
                <a:latin typeface="Arial" charset="0"/>
              </a:rPr>
              <a:t>лицей «ПАРУС»</a:t>
            </a:r>
          </a:p>
          <a:p>
            <a:r>
              <a:rPr lang="ru-RU" sz="4000" b="1" smtClean="0"/>
              <a:t>Кому:   ученикам 1 класса</a:t>
            </a:r>
          </a:p>
          <a:p>
            <a:r>
              <a:rPr lang="ru-RU" sz="4000" b="1" smtClean="0"/>
              <a:t>Откуда:   из Солнечного города</a:t>
            </a:r>
          </a:p>
          <a:p>
            <a:r>
              <a:rPr lang="ru-RU" sz="4000" b="1" smtClean="0"/>
              <a:t>От кого:   от Знайки</a:t>
            </a:r>
          </a:p>
        </p:txBody>
      </p:sp>
      <p:pic>
        <p:nvPicPr>
          <p:cNvPr id="2050" name="Picture 2" descr="C:\Users\123\Desktop\экранные заставки\анимашки\1b8597b9ee0b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333375"/>
            <a:ext cx="5214937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tx1"/>
                </a:solidFill>
                <a:latin typeface="+mn-lt"/>
              </a:rPr>
              <a:t>Письмо</a:t>
            </a:r>
            <a:endParaRPr lang="ru-RU" sz="6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600200"/>
            <a:ext cx="4352925" cy="5114925"/>
          </a:xfrm>
          <a:blipFill dpi="0" rotWithShape="1">
            <a:blip r:embed="rId3"/>
            <a:srcRect/>
            <a:stretch>
              <a:fillRect/>
            </a:stretch>
          </a:blipFill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smtClean="0"/>
              <a:t>жить          дед</a:t>
            </a:r>
          </a:p>
          <a:p>
            <a:pPr>
              <a:buFont typeface="Wingdings 2" pitchFamily="18" charset="2"/>
              <a:buNone/>
            </a:pPr>
            <a:r>
              <a:rPr lang="ru-RU" sz="4000" b="1" smtClean="0"/>
              <a:t>бабка         кошка</a:t>
            </a:r>
          </a:p>
          <a:p>
            <a:pPr>
              <a:buFont typeface="Wingdings 2" pitchFamily="18" charset="2"/>
              <a:buNone/>
            </a:pPr>
            <a:r>
              <a:rPr lang="ru-RU" sz="4000" b="1" smtClean="0"/>
              <a:t>внучка      репка</a:t>
            </a:r>
          </a:p>
          <a:p>
            <a:pPr>
              <a:buFont typeface="Wingdings 2" pitchFamily="18" charset="2"/>
              <a:buNone/>
            </a:pPr>
            <a:r>
              <a:rPr lang="ru-RU" sz="4000" b="1" smtClean="0"/>
              <a:t>курочка  собачка</a:t>
            </a:r>
          </a:p>
          <a:p>
            <a:pPr>
              <a:buFont typeface="Wingdings 2" pitchFamily="18" charset="2"/>
              <a:buNone/>
            </a:pPr>
            <a:r>
              <a:rPr lang="ru-RU" sz="4000" b="1" smtClean="0"/>
              <a:t>мышка       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52925" cy="5114925"/>
          </a:xfr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smtClean="0"/>
              <a:t>Много с буквами хлопот,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/>
              <a:t>Уж такой они народ.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/>
              <a:t>Но, когда с умом, толково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/>
              <a:t>Их построишь в четкий ряд,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/>
              <a:t>Превратятся буквы в слово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/>
              <a:t>И с тобой заговорят!</a:t>
            </a:r>
          </a:p>
          <a:p>
            <a:endParaRPr lang="ru-RU" smtClean="0"/>
          </a:p>
        </p:txBody>
      </p:sp>
      <p:pic>
        <p:nvPicPr>
          <p:cNvPr id="18436" name="Picture 2" descr="C:\Users\123\Desktop\экранные заставки\анимашки\5b9d40323af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285750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123\Desktop\экранные заставки\анимашки\847eb483505f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568450"/>
            <a:ext cx="4357687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stretch>
              <a:fillRect/>
            </a:stretch>
          </a:blip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+mn-lt"/>
              </a:rPr>
              <a:t>Определи количество звуков и букв</a:t>
            </a:r>
            <a:endParaRPr lang="ru-RU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571625"/>
            <a:ext cx="4352925" cy="4597400"/>
          </a:xfr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chemeClr val="tx1"/>
            </a:solidFill>
          </a:ln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Ваня – 4 б., 4 зв.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Рыбак – 5б., 5 зв.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Яма – 3 б., 4 зв</a:t>
            </a:r>
            <a:r>
              <a:rPr lang="ru-RU" sz="4000" b="1" smtClean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557338"/>
            <a:ext cx="4352925" cy="4554537"/>
          </a:xfr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chemeClr val="tx1"/>
            </a:solidFill>
          </a:ln>
        </p:spPr>
        <p:txBody>
          <a:bodyPr/>
          <a:lstStyle/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Миша – 4 б., 4 зв.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Кошка – 5 б., 5 зв.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Еда – 3 б., 4 зв.</a:t>
            </a:r>
          </a:p>
        </p:txBody>
      </p:sp>
      <p:pic>
        <p:nvPicPr>
          <p:cNvPr id="4100" name="Picture 4" descr="C:\Users\123\Desktop\экранные заставки\анимашки\dis12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3933825"/>
            <a:ext cx="18573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Диктант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5043488"/>
          </a:xfrm>
          <a:blipFill dpi="0" rotWithShape="1">
            <a:blip r:embed="rId3"/>
            <a:srcRect/>
            <a:stretch>
              <a:fillRect/>
            </a:stretch>
          </a:blipFill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/>
              <a:t>    Пришла зима. Выпал снег.   Вокруг сугробы.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026" name="Picture 2" descr="C:\Users\123\Desktop\44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565400"/>
            <a:ext cx="5700713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302</TotalTime>
  <Words>91</Words>
  <Application>Microsoft Office PowerPoint</Application>
  <PresentationFormat>On-screen Show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букв алфавита</dc:title>
  <dc:creator>123</dc:creator>
  <cp:lastModifiedBy>саша света</cp:lastModifiedBy>
  <cp:revision>22</cp:revision>
  <dcterms:created xsi:type="dcterms:W3CDTF">2011-01-24T16:03:29Z</dcterms:created>
  <dcterms:modified xsi:type="dcterms:W3CDTF">2012-02-08T16:21:52Z</dcterms:modified>
</cp:coreProperties>
</file>