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264" r:id="rId3"/>
    <p:sldId id="263" r:id="rId4"/>
    <p:sldId id="259" r:id="rId5"/>
    <p:sldId id="260" r:id="rId6"/>
    <p:sldId id="261" r:id="rId7"/>
    <p:sldId id="265" r:id="rId8"/>
    <p:sldId id="262" r:id="rId9"/>
    <p:sldId id="266" r:id="rId10"/>
    <p:sldId id="267" r:id="rId11"/>
    <p:sldId id="269" r:id="rId12"/>
    <p:sldId id="270" r:id="rId13"/>
    <p:sldId id="271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002290-1E97-4EFA-9CA6-A97B150806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pv-afghan.ucoz.ru/_nw/1/63649.jpg" TargetMode="External"/><Relationship Id="rId3" Type="http://schemas.openxmlformats.org/officeDocument/2006/relationships/hyperlink" Target="http://gorod.tomsk.ru/i/u/2657/napadenie.jpg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hyperlink" Target="http://www.cripo.com.ua/i/secdok_war_02.jpg" TargetMode="External"/><Relationship Id="rId10" Type="http://schemas.openxmlformats.org/officeDocument/2006/relationships/hyperlink" Target="http://www.istorya.ru/book/ww2/img/tmp1B22-5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hyperlink" Target="http://poklongor.narod.ru/img/22.06/nac_23.jpg" TargetMode="External"/><Relationship Id="rId3" Type="http://schemas.openxmlformats.org/officeDocument/2006/relationships/hyperlink" Target="http://poklongor.narod.ru/img/22.06/nac_34.jpg" TargetMode="External"/><Relationship Id="rId7" Type="http://schemas.openxmlformats.org/officeDocument/2006/relationships/hyperlink" Target="http://poklongor.narod.ru/img/22.06/nac_10.jpg" TargetMode="External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hyperlink" Target="http://poklongor.narod.ru/img/22.06/nac_19.jpg" TargetMode="External"/><Relationship Id="rId5" Type="http://schemas.openxmlformats.org/officeDocument/2006/relationships/hyperlink" Target="http://poklongor.narod.ru/img/22.06/nac_13.jpg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hyperlink" Target="http://poklongor.narod.ru/img/22.06/nac_15.jpg" TargetMode="External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071546"/>
            <a:ext cx="564360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Юные </a:t>
            </a:r>
          </a:p>
          <a:p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Великой Отечественной войны</a:t>
            </a:r>
            <a:endParaRPr lang="ru-RU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D:\Мои документы\дети-герои\Голиокв памятни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1071546"/>
            <a:ext cx="3194727" cy="480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D:\Мои документы\дети-герои\Леня Голиков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142984"/>
            <a:ext cx="3695700" cy="4572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3429000"/>
            <a:ext cx="4071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Лёня Голиков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UserXP\Рабочий стол\Leonid_Goliko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285860"/>
            <a:ext cx="1214446" cy="1639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D:\Мои документы\дети-герои\Марат Казе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40220" y="1071546"/>
            <a:ext cx="3256084" cy="48101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500174"/>
            <a:ext cx="39372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Марат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Мои документы\дети-герои\Валя Коти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1428736"/>
            <a:ext cx="4600575" cy="424815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Валя Котик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Валя Котик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Валя Котик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Валя Котик</a:t>
            </a: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85720" y="1643050"/>
            <a:ext cx="37147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Валя Котик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785926"/>
            <a:ext cx="40719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Зина Портнова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 descr="D:\Мои документы\дети-герои\Зина Портно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285860"/>
            <a:ext cx="46386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Documents and Settings\UserXP\Рабочий стол\Зоя космодемьянская\den_pobedy_str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для фона презентации13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3" name="Picture 3" descr="Картинка 1 из 1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1341438"/>
            <a:ext cx="2514600" cy="3810000"/>
          </a:xfrm>
          <a:prstGeom prst="rect">
            <a:avLst/>
          </a:prstGeom>
          <a:noFill/>
          <a:ln w="69850" cmpd="tri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908175" y="115888"/>
            <a:ext cx="7235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DEECF"/>
                </a:solidFill>
                <a:latin typeface="Verdana" pitchFamily="34" charset="0"/>
              </a:rPr>
              <a:t>22 июня, ровно в четыре утра…</a:t>
            </a:r>
          </a:p>
        </p:txBody>
      </p:sp>
      <p:pic>
        <p:nvPicPr>
          <p:cNvPr id="35845" name="Picture 5" descr="Картинка 93 из 30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79613" y="1557338"/>
            <a:ext cx="3205162" cy="3816350"/>
          </a:xfrm>
          <a:prstGeom prst="rect">
            <a:avLst/>
          </a:prstGeom>
          <a:noFill/>
          <a:ln w="6985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35846" name="Picture 6" descr="Битва в воздухе 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938" y="3141663"/>
            <a:ext cx="2879725" cy="2430462"/>
          </a:xfrm>
          <a:prstGeom prst="rect">
            <a:avLst/>
          </a:prstGeom>
          <a:noFill/>
          <a:ln w="6985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35847" name="Picture 7" descr="Картинка 118 из 30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3800" y="1773238"/>
            <a:ext cx="2547938" cy="3311525"/>
          </a:xfrm>
          <a:prstGeom prst="rect">
            <a:avLst/>
          </a:prstGeom>
          <a:noFill/>
          <a:ln w="6985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35848" name="Picture 8" descr="Картинка 13 из 30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156325" y="1268413"/>
            <a:ext cx="2592388" cy="3240087"/>
          </a:xfrm>
          <a:prstGeom prst="rect">
            <a:avLst/>
          </a:prstGeom>
          <a:noFill/>
          <a:ln w="69850" cmpd="tri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0" y="2133600"/>
            <a:ext cx="8964613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CC0000"/>
                </a:solidFill>
              </a:rPr>
              <a:t>…началась</a:t>
            </a:r>
          </a:p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CC0000"/>
                </a:solidFill>
              </a:rPr>
              <a:t>Великая Отечественная война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0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для фона презентации13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61" name="Text Box 29"/>
          <p:cNvSpPr txBox="1">
            <a:spLocks noChangeArrowheads="1"/>
          </p:cNvSpPr>
          <p:nvPr/>
        </p:nvSpPr>
        <p:spPr bwMode="auto">
          <a:xfrm>
            <a:off x="2195513" y="115888"/>
            <a:ext cx="662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DEECF"/>
                </a:solidFill>
                <a:latin typeface="Verdana" pitchFamily="34" charset="0"/>
              </a:rPr>
              <a:t>Как все это было…</a:t>
            </a:r>
          </a:p>
        </p:txBody>
      </p:sp>
      <p:pic>
        <p:nvPicPr>
          <p:cNvPr id="69662" name="Picture 30" descr="nac_34_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1341438"/>
            <a:ext cx="2736850" cy="1768475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9663" name="Picture 31" descr="nac_13_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3429000"/>
            <a:ext cx="2592387" cy="2001838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9664" name="Picture 32" descr="nac_10_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11863" y="1196975"/>
            <a:ext cx="2784475" cy="1727200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9665" name="Picture 33" descr="nac_15_s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8313" y="3213100"/>
            <a:ext cx="2735262" cy="2062163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9667" name="Picture 35" descr="nac_19_s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084888" y="3429000"/>
            <a:ext cx="2736850" cy="1952625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9668" name="Picture 36" descr="nac_23_s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348038" y="1196975"/>
            <a:ext cx="2519362" cy="1725613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XP\Рабочий стол\Зоя космодемьянская\zoiakosmodemianskai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1428736"/>
            <a:ext cx="2857500" cy="28575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071546"/>
            <a:ext cx="557213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Анато́льевна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Космодемья́нская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(8 сентября 1923,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Осино-Гай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29 ноября 1941, Петрищево) — партизанка, красноармеец диверсионно-разведывательной группы штаба Западного фронта.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Первая женщина, удостоенная звания Герой Советского Союза (посмертно) во время Великой Отечественной войны.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145" name="Picture 1" descr="C:\Documents and Settings\UserXP\Рабочий стол\Зоя космодемьянская\Зоя Космодемьянская перед казнью. 29 ноября 1941 г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1071546"/>
            <a:ext cx="6357982" cy="47684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5" y="2786058"/>
            <a:ext cx="2357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Зою Космодемьянскую ведут на казнь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121" name="Picture 1" descr="C:\Documents and Settings\UserXP\Рабочий стол\Зоя космодемьянская\warscenes-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85860"/>
            <a:ext cx="5361279" cy="3786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86446" y="1428736"/>
            <a:ext cx="30718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«Граждане! Не стойте, не смотрите. Надо помогать воевать Красной Армии, а за мою смерть наши товарищи отомстят немецким фашистам. Советский Союз непобедим и не будет побеждён»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C:\Documents and Settings\UserXP\Рабочий стол\Зоя космодемьянская\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071546"/>
            <a:ext cx="4548202" cy="47876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142908" y="1500174"/>
            <a:ext cx="4286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«Сколько нас ни вешайте, всех не перевешаете, нас 170 миллионов. Но за меня вам наши товарищи отомстят»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01" name="Picture 25" descr="для фона презентации1333р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140200" y="1314450"/>
            <a:ext cx="4824413" cy="29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 anchor="ctr">
            <a:spAutoFit/>
          </a:bodyPr>
          <a:lstStyle/>
          <a:p>
            <a:pPr indent="127000" algn="just"/>
            <a:r>
              <a:rPr lang="ru-RU" sz="20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 годы Великой Отечественной войны тыл давал фронту не только оружие и пополнение. Тысячами незримых нитей были связаны солдаты на фронте, рабочие и дети у станков. Многие города и заводы в тылу шефствовали над воинскими частями, посылали на передовую подарки, письма.</a:t>
            </a:r>
          </a:p>
          <a:p>
            <a:pPr indent="127000" algn="just"/>
            <a:endParaRPr lang="ru-RU" sz="20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908175" y="0"/>
            <a:ext cx="7235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DEECF"/>
                </a:solidFill>
                <a:latin typeface="Verdana" pitchFamily="34" charset="0"/>
              </a:rPr>
              <a:t>Пионеры в годы войны</a:t>
            </a:r>
          </a:p>
        </p:txBody>
      </p:sp>
      <p:pic>
        <p:nvPicPr>
          <p:cNvPr id="24589" name="Picture 13" descr="tul_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00174"/>
            <a:ext cx="3744913" cy="2516187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24600" name="Picture 24" descr="Дети войн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500174"/>
            <a:ext cx="3744913" cy="2541587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5" name="Picture 1" descr="D:\Мои документы\дети-герои\Аркадаий Камани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071546"/>
            <a:ext cx="2119744" cy="2057399"/>
          </a:xfrm>
          <a:prstGeom prst="rect">
            <a:avLst/>
          </a:prstGeom>
          <a:noFill/>
        </p:spPr>
      </p:pic>
      <p:pic>
        <p:nvPicPr>
          <p:cNvPr id="6146" name="Picture 2" descr="D:\Мои документы\дети-герои\Валя Зенки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357562"/>
            <a:ext cx="2165886" cy="2081211"/>
          </a:xfrm>
          <a:prstGeom prst="rect">
            <a:avLst/>
          </a:prstGeom>
          <a:noFill/>
        </p:spPr>
      </p:pic>
      <p:pic>
        <p:nvPicPr>
          <p:cNvPr id="6147" name="Picture 3" descr="D:\Мои документы\дети-герои\Вася Коробк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142984"/>
            <a:ext cx="2143124" cy="2106253"/>
          </a:xfrm>
          <a:prstGeom prst="rect">
            <a:avLst/>
          </a:prstGeom>
          <a:noFill/>
        </p:spPr>
      </p:pic>
      <p:pic>
        <p:nvPicPr>
          <p:cNvPr id="6148" name="Picture 4" descr="D:\Мои документы\дети-герои\Витя Хоменко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43372" y="3643314"/>
            <a:ext cx="1890710" cy="1846647"/>
          </a:xfrm>
          <a:prstGeom prst="rect">
            <a:avLst/>
          </a:prstGeom>
          <a:noFill/>
        </p:spPr>
      </p:pic>
      <p:pic>
        <p:nvPicPr>
          <p:cNvPr id="6149" name="Picture 5" descr="D:\Мои документы\дети-герои\Володя Казначеев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3500438"/>
            <a:ext cx="2380215" cy="2262188"/>
          </a:xfrm>
          <a:prstGeom prst="rect">
            <a:avLst/>
          </a:prstGeom>
          <a:noFill/>
        </p:spPr>
      </p:pic>
      <p:pic>
        <p:nvPicPr>
          <p:cNvPr id="6150" name="Picture 6" descr="D:\Мои документы\дети-герои\Галя Комлева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26" y="1142984"/>
            <a:ext cx="2039532" cy="19288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8596" y="3000372"/>
            <a:ext cx="2287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Аркадаий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Каманин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3143248"/>
            <a:ext cx="1774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Вася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Коробко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3071810"/>
            <a:ext cx="1799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Галя Комлева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929198"/>
            <a:ext cx="18011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Валя Зенкина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5429264"/>
            <a:ext cx="1840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Витя Хоменко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5643578"/>
            <a:ext cx="2268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Володя Казначеев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205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</cp:lastModifiedBy>
  <cp:revision>33</cp:revision>
  <dcterms:modified xsi:type="dcterms:W3CDTF">2012-02-09T14:23:31Z</dcterms:modified>
</cp:coreProperties>
</file>