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75" r:id="rId5"/>
    <p:sldId id="260" r:id="rId6"/>
    <p:sldId id="261" r:id="rId7"/>
    <p:sldId id="262" r:id="rId8"/>
    <p:sldId id="266" r:id="rId9"/>
    <p:sldId id="268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unga" pitchFamily="2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unga" pitchFamily="2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unga" pitchFamily="2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unga" pitchFamily="2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unga" pitchFamily="2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unga" pitchFamily="2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unga" pitchFamily="2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unga" pitchFamily="2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unga" pitchFamily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47" autoAdjust="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C2719-A127-4BD2-A1E6-3C92366FA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5F9C7-577C-4E71-B809-3E6AE469B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390B1-4DC9-4ABC-9886-395BA03D8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347E3-4DAD-4A18-86DB-ECE3FE45E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718C7-A949-44F8-A9DB-93EE565BA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FDD10-E356-43A6-BCE5-A4BC41F45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A0590-D960-4D32-9607-2F267E2EB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549EA-01C3-45E5-B884-889B736E1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FE271-77D5-41C7-8FC1-E591B194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B0A8A-59DD-4F54-B2EA-9112362D0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B45C1-4C00-40F4-8B4B-8C9A22AD8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150D1-B449-4223-AD68-D6578F971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E3A4-BDCB-4593-ABEF-517795C79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F2B8D-53BA-49A0-8A27-364EF36F5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1738-536F-4D54-A730-77466270F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263BD-2E02-49F3-ADAD-EE761CC07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D2F97-2F07-4B50-953F-AFD5C5023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7F2E7-E0CF-4704-A80C-85E474AE8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95834DE-27B9-40F4-BB99-19E6ACC2D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Муниципальное бюджетное образовательное учреждение </a:t>
            </a:r>
            <a:br>
              <a:rPr lang="ru-RU" sz="2000" dirty="0" smtClean="0"/>
            </a:br>
            <a:r>
              <a:rPr lang="ru-RU" sz="2000" dirty="0" smtClean="0"/>
              <a:t>«Средняя общеобразовательная школа №4 с углубленным изучением предметов художественно-эстетического цикла» </a:t>
            </a:r>
            <a:br>
              <a:rPr lang="ru-RU" sz="2000" dirty="0" smtClean="0"/>
            </a:br>
            <a:r>
              <a:rPr lang="ru-RU" sz="2000" dirty="0" smtClean="0"/>
              <a:t>г. Мурома Владимирской области.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Тема: «Что такое миражи?»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ученица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1 «Б» класса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Ежкова Дарья.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</a:t>
            </a:r>
          </a:p>
        </p:txBody>
      </p:sp>
      <p:pic>
        <p:nvPicPr>
          <p:cNvPr id="3076" name="Picture 32" descr="солянка 26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68875" y="1600200"/>
            <a:ext cx="3397250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Проведение опыта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i="1" smtClean="0"/>
              <a:t>Проще всего наблюдать мираж в воде . Сначала я закрепила на дне сосуда с белым дном черную жестяную банку . Глядя сверху –вниз , почти вертикально , вдоль ее стенки , быстро налила в банку горячую воду. Поверхность банки сразу же стала блестящей.</a:t>
            </a:r>
          </a:p>
        </p:txBody>
      </p:sp>
      <p:pic>
        <p:nvPicPr>
          <p:cNvPr id="18436" name="Picture 10" descr="DSC028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55763" y="1600200"/>
            <a:ext cx="1641475" cy="2189163"/>
          </a:xfrm>
        </p:spPr>
      </p:pic>
      <p:pic>
        <p:nvPicPr>
          <p:cNvPr id="18437" name="Picture 11" descr="DSC028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846763" y="1600200"/>
            <a:ext cx="1641475" cy="2189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Что же произошло ???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417195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Дело в том, что показатель преломления воды возрастает с температурой . У горячей поверхности банки температура воды много выше , чем в отдалении .Вот и происходит искривление луча света  так же  , как при мираже в пустыне или на раскаленном асфальте. Банка кажется нам блестящей из-за полного отражения света. Опыт получился!!!</a:t>
            </a:r>
          </a:p>
        </p:txBody>
      </p:sp>
      <p:pic>
        <p:nvPicPr>
          <p:cNvPr id="19460" name="Picture 9" descr="DSC028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46763" y="1600200"/>
            <a:ext cx="1641475" cy="2189163"/>
          </a:xfrm>
        </p:spPr>
      </p:pic>
      <p:pic>
        <p:nvPicPr>
          <p:cNvPr id="19461" name="Picture 10" descr="DSC0280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846763" y="3941763"/>
            <a:ext cx="1641475" cy="2189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latin typeface="Broadway" pitchFamily="82" charset="0"/>
              </a:rPr>
              <a:t>Заключение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89138"/>
            <a:ext cx="4038600" cy="395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Воспользовавшись научной литературой , интернет-ресурсами  мне  удалось узнать много нового и интересного о таком явлении природы как – мираж. Узнала о видах миража , какими они бывают, вред или пользу приносят. Научилась самостоятельно проводить опыт и делать выводы. Мне эта работа очень понравилась, приоткрыв мне тайны миражей!  И в заключении мне очень хотелось процитировать стихотворение Катерины Гольцберг  про мираж: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268413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900" b="1" i="1" smtClean="0"/>
              <a:t>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«Шел по пустыне человек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     Три дня не ел  , не  пил  Но вдруг оазис увидал      И из последних сил Дополз . И голову поднял- Кругом один песок ,    Нет ни деревьев, ни воды И смерть на волосок … Мираж … О , эти миражи                                 В пустыне жизни нашей!                                 Была вода и нет воды , Была любовь и нет любви , Была мечта и нет мечты , Лишь боль за день вчерашний …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Список литературы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Полная энциклопедия «Земля» 25.11.09 Интернет-ресурсы                                Мираж Энциклопедический словарь Брокгауза и Ефрона                   Атмосферные явления – классификация и описание                                                Статьи  про миражи в журнале «Вокруг света»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smtClean="0"/>
              <a:t>Цель исследования</a:t>
            </a:r>
          </a:p>
        </p:txBody>
      </p:sp>
      <p:pic>
        <p:nvPicPr>
          <p:cNvPr id="4099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1557338"/>
            <a:ext cx="4038600" cy="2189162"/>
          </a:xfrm>
        </p:spPr>
      </p:pic>
      <p:sp>
        <p:nvSpPr>
          <p:cNvPr id="49155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Выяснить то же такое мираж, какие существуют виды миражей , выяснить: пользу или вред приносят людям миражи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Задачи исследования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135937" cy="36004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- прочитать научно-исследовательскую литературу о миражах и сделать анализ из прочитанного                                                   – пронаблюдать мираж в ходе опыта            – сделать выводы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Почему я выбрала эту тему ?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Путешествуя на автомобиле с родителями,            я часто    наблюдала  очень интересное явление - вдруг впереди на трассе возникало блестящее озеро. Как хотелось в нем поплескаться после долгой езды. Но мама и папа мне объяснили , что это «мираж» . И я захотела узнать , что же такое миражи.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Что такое мираж ???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Мираж(по-другому видимость)-это оптическое явление в атмосфере : отражение света границей между резко различными по плотности слоями воздуха. Для наблюдателя такое отражение заключается в том, что вместе с отдаленным  объектом видно его мнимое изображение , смещенное относительно предмета .</a:t>
            </a:r>
          </a:p>
        </p:txBody>
      </p:sp>
      <p:pic>
        <p:nvPicPr>
          <p:cNvPr id="7172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628775"/>
            <a:ext cx="4038600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Где встречаются миражи ?</a:t>
            </a:r>
          </a:p>
        </p:txBody>
      </p:sp>
      <p:pic>
        <p:nvPicPr>
          <p:cNvPr id="819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286000"/>
            <a:ext cx="4656138" cy="3013075"/>
          </a:xfrm>
        </p:spPr>
      </p:pic>
      <p:sp>
        <p:nvSpPr>
          <p:cNvPr id="6963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Это явление обычное не только для жарких пустынь, но и для холодных арктических территорий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Какие существуют миражи ?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27275"/>
            <a:ext cx="8229600" cy="4054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Broadway" pitchFamily="82" charset="0"/>
              </a:rPr>
              <a:t>Миражи делятся на :</a:t>
            </a:r>
            <a:r>
              <a:rPr lang="ru-RU" sz="6600" b="1" smtClean="0">
                <a:latin typeface="Algerian" pitchFamily="82" charset="0"/>
              </a:rPr>
              <a:t> нижние , верхние и боковые</a:t>
            </a:r>
            <a:endParaRPr lang="ru-RU" b="1" smtClean="0"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Разновидность миражей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3744913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smtClean="0"/>
              <a:t>К разновидности миражей принято относить : полярные сияния , миражи-оборотни , «Летучих Голландцев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smtClean="0"/>
              <a:t>Польза или вред ???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i="1" smtClean="0"/>
              <a:t>В большинстве случаев миражи приводят к жертвам , однако физическое объяснение  феномена миражей нисколько не облегчает участь путников , введенных   оазисом в гибельное заблуждение . Чтобы уберечь занесенных в пустыню людей от риска заблудиться  и погибнуть от жажды составляются специальные карты с отметкой мест , где обычно наблюдаются миражи .Из этого следует , что миражи  приносят больше вреда чем пользы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nga" pitchFamily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nga" pitchFamily="2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508</TotalTime>
  <Words>568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Клен</vt:lpstr>
      <vt:lpstr>Муниципальное бюджетное образовательное учреждение  «Средняя общеобразовательная школа №4 с углубленным изучением предметов художественно-эстетического цикла»  г. Мурома Владимирской области.</vt:lpstr>
      <vt:lpstr>Цель исследования</vt:lpstr>
      <vt:lpstr>Задачи исследования</vt:lpstr>
      <vt:lpstr>Почему я выбрала эту тему ?</vt:lpstr>
      <vt:lpstr>Что такое мираж ???</vt:lpstr>
      <vt:lpstr>Где встречаются миражи ?</vt:lpstr>
      <vt:lpstr>Какие существуют миражи ?</vt:lpstr>
      <vt:lpstr>Разновидность миражей</vt:lpstr>
      <vt:lpstr>Польза или вред ???</vt:lpstr>
      <vt:lpstr>Проведение опыта</vt:lpstr>
      <vt:lpstr>Что же произошло ???</vt:lpstr>
      <vt:lpstr>Заключение</vt:lpstr>
      <vt:lpstr>Список литературы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«Средняя общеобразовательная школа №4 с углубленным изучением предметов художественно-эстетического цикла» г. Мурома Владимирской области.</dc:title>
  <dc:creator>Дом</dc:creator>
  <cp:lastModifiedBy>владимир</cp:lastModifiedBy>
  <cp:revision>16</cp:revision>
  <dcterms:created xsi:type="dcterms:W3CDTF">2012-02-06T05:23:23Z</dcterms:created>
  <dcterms:modified xsi:type="dcterms:W3CDTF">2012-02-09T19:01:58Z</dcterms:modified>
</cp:coreProperties>
</file>