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996952"/>
            <a:ext cx="1080120" cy="585410"/>
          </a:xfrm>
        </p:spPr>
        <p:txBody>
          <a:bodyPr>
            <a:normAutofit fontScale="90000"/>
          </a:bodyPr>
          <a:lstStyle/>
          <a:p>
            <a:r>
              <a:rPr lang="ru-RU" sz="5400" dirty="0" smtClean="0"/>
              <a:t> 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2632902"/>
            <a:ext cx="2808312" cy="226537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7544" y="1628800"/>
            <a:ext cx="792088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Профессия: Скульптор.   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1594520" cy="940966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Содержимое 5" descr="i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88640"/>
            <a:ext cx="6330999" cy="6330999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620688"/>
            <a:ext cx="6048672" cy="528250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1306488" cy="940966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 (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764704"/>
            <a:ext cx="7133419" cy="475561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74440" cy="65293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 (4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548680"/>
            <a:ext cx="6984776" cy="547911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226368" cy="2208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 (5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692696"/>
            <a:ext cx="7200800" cy="537659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908720"/>
            <a:ext cx="226368" cy="5089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653136"/>
            <a:ext cx="1450504" cy="10801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268760"/>
            <a:ext cx="226368" cy="1488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8892480" cy="61863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Скульпторы этих произведений добились большого успеха  и стали очень знамениты. </a:t>
            </a:r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 если и мы увлечёмся этой профессией, если и у нас получатся такие же замечательные </a:t>
            </a:r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скульптуры, которые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будут украшать наш город, которыми будут любоваться и восхищаться люди.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Лично </a:t>
            </a:r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мне эта профессия очень нравится и я хочу чтобы она была очень популярна. 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Другая 1">
      <a:dk1>
        <a:srgbClr val="FF0000"/>
      </a:dk1>
      <a:lt1>
        <a:srgbClr val="FFFFFF"/>
      </a:lt1>
      <a:dk2>
        <a:srgbClr val="FF0000"/>
      </a:dk2>
      <a:lt2>
        <a:srgbClr val="36FF91"/>
      </a:lt2>
      <a:accent1>
        <a:srgbClr val="36FF91"/>
      </a:accent1>
      <a:accent2>
        <a:srgbClr val="36FF91"/>
      </a:accent2>
      <a:accent3>
        <a:srgbClr val="36FF91"/>
      </a:accent3>
      <a:accent4>
        <a:srgbClr val="36FF91"/>
      </a:accent4>
      <a:accent5>
        <a:srgbClr val="36FF91"/>
      </a:accent5>
      <a:accent6>
        <a:srgbClr val="36FF91"/>
      </a:accent6>
      <a:hlink>
        <a:srgbClr val="36FF91"/>
      </a:hlink>
      <a:folHlink>
        <a:srgbClr val="36FF91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45</TotalTime>
  <Words>70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Профессия: Скульптор</dc:title>
  <dc:creator>айзатус</dc:creator>
  <cp:lastModifiedBy>айзатус</cp:lastModifiedBy>
  <cp:revision>6</cp:revision>
  <dcterms:created xsi:type="dcterms:W3CDTF">2012-01-20T16:39:10Z</dcterms:created>
  <dcterms:modified xsi:type="dcterms:W3CDTF">2012-01-20T17:35:27Z</dcterms:modified>
</cp:coreProperties>
</file>