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73" r:id="rId3"/>
    <p:sldId id="258" r:id="rId4"/>
    <p:sldId id="259" r:id="rId5"/>
    <p:sldId id="260" r:id="rId6"/>
    <p:sldId id="261" r:id="rId7"/>
    <p:sldId id="264" r:id="rId8"/>
    <p:sldId id="266" r:id="rId9"/>
    <p:sldId id="268" r:id="rId10"/>
    <p:sldId id="269" r:id="rId11"/>
    <p:sldId id="271" r:id="rId12"/>
    <p:sldId id="294" r:id="rId13"/>
    <p:sldId id="278" r:id="rId14"/>
    <p:sldId id="274" r:id="rId15"/>
    <p:sldId id="284" r:id="rId16"/>
    <p:sldId id="286" r:id="rId17"/>
    <p:sldId id="287" r:id="rId18"/>
    <p:sldId id="288" r:id="rId19"/>
    <p:sldId id="289" r:id="rId20"/>
    <p:sldId id="291" r:id="rId21"/>
    <p:sldId id="29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578-8265-4490-9F39-31AC03631BF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86F8-EFEF-4CFD-9DC2-A329A1E0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578-8265-4490-9F39-31AC03631BF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86F8-EFEF-4CFD-9DC2-A329A1E0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578-8265-4490-9F39-31AC03631BF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86F8-EFEF-4CFD-9DC2-A329A1E0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578-8265-4490-9F39-31AC03631BF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86F8-EFEF-4CFD-9DC2-A329A1E0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578-8265-4490-9F39-31AC03631BF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86F8-EFEF-4CFD-9DC2-A329A1E0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578-8265-4490-9F39-31AC03631BF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86F8-EFEF-4CFD-9DC2-A329A1E0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578-8265-4490-9F39-31AC03631BF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86F8-EFEF-4CFD-9DC2-A329A1E0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578-8265-4490-9F39-31AC03631BF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86F8-EFEF-4CFD-9DC2-A329A1E0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578-8265-4490-9F39-31AC03631BF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86F8-EFEF-4CFD-9DC2-A329A1E0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578-8265-4490-9F39-31AC03631BF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86F8-EFEF-4CFD-9DC2-A329A1E0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578-8265-4490-9F39-31AC03631BF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86F8-EFEF-4CFD-9DC2-A329A1E0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1E578-8265-4490-9F39-31AC03631BF5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386F8-EFEF-4CFD-9DC2-A329A1E0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feb-web.ru/feb/lermont/texts/lerm06/vol02/LE2-311-.HTM#%D0%A1%D0%A2%D0%98%D0%A5%D0%9E%D0%A2%D0%92%D0%9E%D0%A0%D0%95%D0%9D%D0%98%D0%AF.1837.%D0%91%D0%BE%D1%80%D0%BE%D0%B4%D0%B8%D0%BD%D0%B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РРР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86380" y="1785926"/>
            <a:ext cx="3582904" cy="4786322"/>
          </a:xfrm>
        </p:spPr>
      </p:pic>
      <p:sp>
        <p:nvSpPr>
          <p:cNvPr id="4" name="Прямоугольник 3"/>
          <p:cNvSpPr/>
          <p:nvPr/>
        </p:nvSpPr>
        <p:spPr>
          <a:xfrm>
            <a:off x="-214346" y="-214338"/>
            <a:ext cx="685804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ПЯТИГОРСК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928671"/>
            <a:ext cx="85010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И  М.Ю.ЛЕРМОНТОВ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8" name="Рисунок 7" descr="ПЯТИГОР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1428736"/>
            <a:ext cx="3214710" cy="321471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7158" y="4857760"/>
            <a:ext cx="5272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Автор - составитель: учитель русского языка и литературы</a:t>
            </a:r>
          </a:p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Ткачёва Татьяна Борисовна </a:t>
            </a:r>
          </a:p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МОУ СОШ №16 с. Казьминское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АМЯТНИ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-350451"/>
            <a:ext cx="4893973" cy="7208451"/>
          </a:xfrm>
        </p:spPr>
      </p:pic>
      <p:sp>
        <p:nvSpPr>
          <p:cNvPr id="5" name="Прямоугольник 4"/>
          <p:cNvSpPr/>
          <p:nvPr/>
        </p:nvSpPr>
        <p:spPr>
          <a:xfrm>
            <a:off x="3929058" y="1571612"/>
            <a:ext cx="557216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ПАМЯТНИК ЛЕРМОНТОВУ В ПЯТИГОРСКЕ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5072066" y="4176893"/>
            <a:ext cx="407193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>(1814-1841) </a:t>
            </a:r>
            <a:endParaRPr lang="ru-RU" sz="6000" b="1" cap="none" spc="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МЕСТО ДУЭЛ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857364"/>
            <a:ext cx="5619780" cy="4214835"/>
          </a:xfrm>
        </p:spPr>
      </p:pic>
      <p:sp>
        <p:nvSpPr>
          <p:cNvPr id="8" name="Прямоугольник 7"/>
          <p:cNvSpPr/>
          <p:nvPr/>
        </p:nvSpPr>
        <p:spPr>
          <a:xfrm>
            <a:off x="1571604" y="642918"/>
            <a:ext cx="55721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МЕСТО ДУЭЛИ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472518" cy="5911873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6000" b="1" dirty="0" smtClean="0">
                <a:hlinkClick r:id="rId2"/>
              </a:rPr>
              <a:t>БОРОДИНО</a:t>
            </a:r>
            <a:r>
              <a:rPr lang="ru-RU" sz="6000" b="1" dirty="0" smtClean="0"/>
              <a:t>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 smtClean="0"/>
          </a:p>
          <a:p>
            <a:pPr>
              <a:buNone/>
            </a:pP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«Скажи-ка, дядя, ведь не даром</a:t>
            </a:r>
            <a:br>
              <a:rPr lang="ru-RU" sz="4500" b="1" dirty="0" smtClean="0">
                <a:latin typeface="Arial" pitchFamily="34" charset="0"/>
                <a:cs typeface="Arial" pitchFamily="34" charset="0"/>
              </a:rPr>
            </a:b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Москва, спаленная пожаром,</a:t>
            </a:r>
            <a:br>
              <a:rPr lang="ru-RU" sz="4500" b="1" dirty="0" smtClean="0">
                <a:latin typeface="Arial" pitchFamily="34" charset="0"/>
                <a:cs typeface="Arial" pitchFamily="34" charset="0"/>
              </a:rPr>
            </a:b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   Французу отдана?</a:t>
            </a:r>
            <a:br>
              <a:rPr lang="ru-RU" sz="4500" b="1" dirty="0" smtClean="0">
                <a:latin typeface="Arial" pitchFamily="34" charset="0"/>
                <a:cs typeface="Arial" pitchFamily="34" charset="0"/>
              </a:rPr>
            </a:b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Ведь были ж схватки боевые?</a:t>
            </a:r>
            <a:br>
              <a:rPr lang="ru-RU" sz="4500" b="1" dirty="0" smtClean="0">
                <a:latin typeface="Arial" pitchFamily="34" charset="0"/>
                <a:cs typeface="Arial" pitchFamily="34" charset="0"/>
              </a:rPr>
            </a:b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Да, говорят, еще какие!</a:t>
            </a:r>
            <a:br>
              <a:rPr lang="ru-RU" sz="4500" b="1" dirty="0" smtClean="0">
                <a:latin typeface="Arial" pitchFamily="34" charset="0"/>
                <a:cs typeface="Arial" pitchFamily="34" charset="0"/>
              </a:rPr>
            </a:b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Не даром помнит вся Россия</a:t>
            </a:r>
            <a:br>
              <a:rPr lang="ru-RU" sz="4500" b="1" dirty="0" smtClean="0">
                <a:latin typeface="Arial" pitchFamily="34" charset="0"/>
                <a:cs typeface="Arial" pitchFamily="34" charset="0"/>
              </a:rPr>
            </a:br>
            <a:r>
              <a:rPr lang="ru-RU" sz="4500" b="1" dirty="0" smtClean="0">
                <a:latin typeface="Arial" pitchFamily="34" charset="0"/>
                <a:cs typeface="Arial" pitchFamily="34" charset="0"/>
              </a:rPr>
              <a:t>   Про день Бородина!» </a:t>
            </a:r>
          </a:p>
          <a:p>
            <a:pPr>
              <a:buNone/>
            </a:pPr>
            <a: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   — Да, были люди в наше время,</a:t>
            </a:r>
            <a:b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Не то, что нынешнее племя:</a:t>
            </a:r>
            <a:b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  Богатыри — не вы!</a:t>
            </a:r>
            <a:b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Плохая им досталась доля:</a:t>
            </a:r>
            <a:b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Не многие вернулись с поля</a:t>
            </a:r>
            <a:r>
              <a:rPr lang="ru-RU" sz="45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...</a:t>
            </a:r>
            <a: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Не будь на то Господня воля,</a:t>
            </a:r>
            <a:b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   Не отдали б Москвы! </a:t>
            </a:r>
          </a:p>
          <a:p>
            <a:pPr>
              <a:buNone/>
            </a:pPr>
            <a: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  Мы долго молча отступали,</a:t>
            </a:r>
            <a:b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Досадно было, боя ждали,</a:t>
            </a:r>
            <a:b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   Ворчали старики:</a:t>
            </a:r>
            <a:b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«Что ж мы? на зимние квартиры?</a:t>
            </a:r>
            <a:b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Не смеют что ли командиры</a:t>
            </a:r>
            <a:b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Чужие изорвать мундиры</a:t>
            </a:r>
            <a:b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   О русские штыки?» </a:t>
            </a:r>
          </a:p>
          <a:p>
            <a:pPr>
              <a:buNone/>
            </a:pPr>
            <a: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   И вот нашли большое поле:</a:t>
            </a:r>
            <a:b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Есть разгуляться где на воле!</a:t>
            </a:r>
            <a:b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   Построили редут. </a:t>
            </a:r>
          </a:p>
          <a:p>
            <a:pPr>
              <a:buNone/>
            </a:pPr>
            <a:endParaRPr lang="ru-RU" sz="45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500042"/>
            <a:ext cx="478634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У наших ушки на макушке!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Чуть утро осветило пушки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И леса синие верхушки — 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   Французы </a:t>
            </a:r>
            <a:r>
              <a:rPr lang="ru-RU" sz="16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тут-как-тут</a:t>
            </a: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algn="ctr"/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Забил заряд я в пушку туго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И думал: угощу я друга!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   Постой-ка, брат, </a:t>
            </a:r>
            <a:r>
              <a:rPr lang="ru-RU" sz="16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мусью</a:t>
            </a: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!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Что тут хитрить, пожалуй к бою;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Уж мы пойдем ломить стеною,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Уж постоим мы головою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  За Родину свою! Два дня мы были в перестрелке.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Что толку в этакой безделке?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   Мы ждали третий день.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Повсюду стали слышны речи: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«Пора добраться до картечи!»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И вот на поле грозной сечи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   Ночная пала тень. </a:t>
            </a:r>
          </a:p>
          <a:p>
            <a:pPr algn="ctr"/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Прилег вздремнуть я у лафета,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И слышно было до рассвета,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Как ликовал француз.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Но тих был наш бивак открытый: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Кто кивер чистил весь избитый,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Кто штык точил, ворча сердито,</a:t>
            </a:r>
            <a:b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   Кусая длинный ус. </a:t>
            </a:r>
          </a:p>
          <a:p>
            <a:endParaRPr lang="ru-RU" sz="16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501090" cy="61261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     И только небо засветилось,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Всё шумно вдруг зашевелилось,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   Сверкнул за строем строй.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Полковник наш рожден был хватом: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Слуга царю, отец солдатам...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Да, жаль его: сражен булатом,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   Он спит в земле сырой. </a:t>
            </a:r>
          </a:p>
          <a:p>
            <a:pPr>
              <a:buNone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     И молвил он, сверкнув очами: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«Ребята! не Москва ль за нами?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   Умремте ж под Москвой,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Как наши братья умирали!»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— И умереть мы обещали,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И клятву верности сдержали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   Мы в бородинский бой. </a:t>
            </a:r>
          </a:p>
          <a:p>
            <a:pPr>
              <a:buNone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Ну ж был денек! Сквозь дым летучий</a:t>
            </a:r>
          </a:p>
          <a:p>
            <a:pPr>
              <a:buNone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   Французы двинулись как тучи,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   И всё на наш редут.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Уланы с пестрыми значками,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Драгуны с конскими хвостами,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Все промелькнули перед нами,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Все побывали тут. </a:t>
            </a:r>
          </a:p>
          <a:p>
            <a:pPr>
              <a:buNone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    Вам не видать таких сражений!..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Носились знамена как тени,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   В дыму огонь блестел,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Звучал булат, картечь визжала,</a:t>
            </a:r>
          </a:p>
          <a:p>
            <a:pPr>
              <a:buNone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   Рука бойцов колоть устала,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И ядрам пролетать мешала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   Гора кровавых тел. </a:t>
            </a:r>
            <a:endParaRPr lang="ru-RU" sz="1600" i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285728"/>
            <a:ext cx="471490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Изведал враг в тот день немало,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Что значит русский бой удалый,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  Наш рукопашный бой!..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Земля тряслась — как наши груди,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Смешались в кучу кони, люди,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И залпы тысячи орудий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   Слились в протяжный вой... </a:t>
            </a:r>
          </a:p>
          <a:p>
            <a:pPr algn="ctr">
              <a:buNone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Вот смерклось. Были все готовы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Заутра бой затеять новый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   И до конца стоять...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Вот затрещали барабаны — 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И отступили </a:t>
            </a:r>
            <a:r>
              <a:rPr lang="ru-RU" sz="1600" b="1" i="1" dirty="0" err="1" smtClean="0">
                <a:latin typeface="Arial" pitchFamily="34" charset="0"/>
                <a:cs typeface="Arial" pitchFamily="34" charset="0"/>
              </a:rPr>
              <a:t>басурманы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. Тогда считать мы стали раны,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   Товарищей считать. </a:t>
            </a:r>
          </a:p>
          <a:p>
            <a:pPr algn="ctr">
              <a:buNone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Да, были люди в наше время,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Могучее, лихое племя: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   Богатыри — не вы.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Плохая им досталась доля: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Не многие вернулись с поля.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Когда б на то не божья воля,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   Не отдали б Москвы! </a:t>
            </a:r>
          </a:p>
          <a:p>
            <a:pPr algn="ctr">
              <a:buNone/>
            </a:pPr>
            <a:endParaRPr lang="ru-RU" b="1" i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b="1" i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РТА 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4290"/>
            <a:ext cx="9144000" cy="65270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РМНТОВ 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428604"/>
            <a:ext cx="5572164" cy="5920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ЛАЙД 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1000108"/>
            <a:ext cx="5804485" cy="5529638"/>
          </a:xfrm>
        </p:spPr>
      </p:pic>
      <p:sp>
        <p:nvSpPr>
          <p:cNvPr id="5" name="Прямоугольник 4"/>
          <p:cNvSpPr/>
          <p:nvPr/>
        </p:nvSpPr>
        <p:spPr>
          <a:xfrm>
            <a:off x="1000100" y="0"/>
            <a:ext cx="72152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СИМВОЛ ГОРОДА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53</Words>
  <Application>Microsoft Office PowerPoint</Application>
  <PresentationFormat>Экран (4:3)</PresentationFormat>
  <Paragraphs>28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14</cp:revision>
  <dcterms:created xsi:type="dcterms:W3CDTF">2011-05-20T03:07:07Z</dcterms:created>
  <dcterms:modified xsi:type="dcterms:W3CDTF">2012-02-10T00:39:07Z</dcterms:modified>
</cp:coreProperties>
</file>