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2pku.org/kecheng/UploadFiles_9347/201109/2011091516071351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4300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Georgia" pitchFamily="18" charset="0"/>
              </a:rPr>
              <a:t>        </a:t>
            </a:r>
            <a:r>
              <a:rPr lang="ru-RU" sz="4000" dirty="0" smtClean="0">
                <a:latin typeface="Georgia" pitchFamily="18" charset="0"/>
              </a:rPr>
              <a:t>Производные и непроизводные  </a:t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> </a:t>
            </a:r>
            <a:r>
              <a:rPr lang="ru-RU" sz="4000" dirty="0" smtClean="0">
                <a:latin typeface="Georgia" pitchFamily="18" charset="0"/>
              </a:rPr>
              <a:t>                             предлоги.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 </a:t>
            </a:r>
          </a:p>
          <a:p>
            <a:pPr algn="ctr">
              <a:buNone/>
            </a:pPr>
            <a:endParaRPr lang="ru-RU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Приложение к уроку  русского языка в 7 классе.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                                             Выполнила: </a:t>
            </a:r>
            <a:r>
              <a:rPr lang="ru-RU" sz="1800" dirty="0" err="1" smtClean="0">
                <a:latin typeface="Georgia" pitchFamily="18" charset="0"/>
              </a:rPr>
              <a:t>Сейдалиева</a:t>
            </a:r>
            <a:r>
              <a:rPr lang="ru-RU" sz="1800" dirty="0" smtClean="0">
                <a:latin typeface="Georgia" pitchFamily="18" charset="0"/>
              </a:rPr>
              <a:t> Татьяна Петровна, 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                                              учитель русского языка и литературы 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                                              МБОУ «Успенская ООШ 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                                              МО «</a:t>
            </a:r>
            <a:r>
              <a:rPr lang="ru-RU" sz="1800" dirty="0" err="1" smtClean="0">
                <a:latin typeface="Georgia" pitchFamily="18" charset="0"/>
              </a:rPr>
              <a:t>Ахтубинский</a:t>
            </a:r>
            <a:r>
              <a:rPr lang="ru-RU" sz="1800" dirty="0" smtClean="0">
                <a:latin typeface="Georgia" pitchFamily="18" charset="0"/>
              </a:rPr>
              <a:t> район»</a:t>
            </a:r>
            <a:endParaRPr lang="ru-RU" sz="1800" dirty="0">
              <a:latin typeface="Georgia" pitchFamily="18" charset="0"/>
            </a:endParaRPr>
          </a:p>
        </p:txBody>
      </p:sp>
      <p:pic>
        <p:nvPicPr>
          <p:cNvPr id="4" name="i-main-pic" descr="Картинка 31 из 122999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214818"/>
            <a:ext cx="2441058" cy="168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Georgia" pitchFamily="18" charset="0"/>
              </a:rPr>
              <a:t>Исправьте  речевые ошибки.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719274" cy="4676788"/>
          </a:xfrm>
        </p:spPr>
        <p:txBody>
          <a:bodyPr/>
          <a:lstStyle/>
          <a:p>
            <a:pPr algn="just"/>
            <a:r>
              <a:rPr lang="ru-RU" i="1" dirty="0" smtClean="0">
                <a:latin typeface="Georgia" pitchFamily="18" charset="0"/>
              </a:rPr>
              <a:t>Возвращаясь со школы мы посетили каток.</a:t>
            </a:r>
            <a:endParaRPr lang="ru-RU" dirty="0" smtClean="0">
              <a:latin typeface="Georgia" pitchFamily="18" charset="0"/>
            </a:endParaRPr>
          </a:p>
          <a:p>
            <a:pPr algn="just"/>
            <a:r>
              <a:rPr lang="ru-RU" i="1" dirty="0" smtClean="0">
                <a:latin typeface="Georgia" pitchFamily="18" charset="0"/>
              </a:rPr>
              <a:t>Нельзя ездить на трамвае и на троллейбусе не оплатив за проезд.</a:t>
            </a:r>
            <a:endParaRPr lang="ru-RU" dirty="0" smtClean="0">
              <a:latin typeface="Georgia" pitchFamily="18" charset="0"/>
            </a:endParaRPr>
          </a:p>
          <a:p>
            <a:pPr algn="just"/>
            <a:r>
              <a:rPr lang="ru-RU" i="1" dirty="0" smtClean="0">
                <a:latin typeface="Georgia" pitchFamily="18" charset="0"/>
              </a:rPr>
              <a:t>Из неисправности мотора пароход вскоре остановился.</a:t>
            </a:r>
            <a:endParaRPr lang="ru-RU" dirty="0" smtClean="0">
              <a:latin typeface="Georgia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Попробуем разобраться.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 algn="just"/>
            <a:r>
              <a:rPr lang="ru-RU" i="1" dirty="0" smtClean="0">
                <a:latin typeface="Georgia" pitchFamily="18" charset="0"/>
              </a:rPr>
              <a:t>Не </a:t>
            </a:r>
            <a:r>
              <a:rPr lang="ru-RU" i="1" dirty="0" smtClean="0">
                <a:latin typeface="Georgia" pitchFamily="18" charset="0"/>
              </a:rPr>
              <a:t>рассчитывай </a:t>
            </a:r>
            <a:r>
              <a:rPr lang="ru-RU" i="1" dirty="0" smtClean="0">
                <a:latin typeface="Georgia" pitchFamily="18" charset="0"/>
              </a:rPr>
              <a:t>на встречу с </a:t>
            </a:r>
            <a:r>
              <a:rPr lang="ru-RU" i="1" dirty="0" smtClean="0">
                <a:latin typeface="Georgia" pitchFamily="18" charset="0"/>
              </a:rPr>
              <a:t>друзьями.</a:t>
            </a:r>
          </a:p>
          <a:p>
            <a:pPr algn="just"/>
            <a:r>
              <a:rPr lang="ru-RU" i="1" dirty="0" smtClean="0">
                <a:latin typeface="Georgia" pitchFamily="18" charset="0"/>
              </a:rPr>
              <a:t>Не рассчитывай (на что?) на (долгожданную) встречу; на встречу (с кем?) с (близкими) друзьями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pPr algn="just"/>
            <a:r>
              <a:rPr lang="ru-RU" i="1" dirty="0" smtClean="0">
                <a:latin typeface="Georgia" pitchFamily="18" charset="0"/>
              </a:rPr>
              <a:t>Цветы тянутся навстречу солнцу</a:t>
            </a: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Подберите синонимы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524000"/>
            <a:ext cx="4021670" cy="466344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Выполнить за </a:t>
            </a:r>
            <a:r>
              <a:rPr lang="ru-RU" i="1" dirty="0" smtClean="0">
                <a:latin typeface="Georgia" pitchFamily="18" charset="0"/>
              </a:rPr>
              <a:t>другого- …</a:t>
            </a:r>
          </a:p>
          <a:p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из-за болезни </a:t>
            </a:r>
            <a:r>
              <a:rPr lang="ru-RU" i="1" dirty="0" smtClean="0">
                <a:latin typeface="Georgia" pitchFamily="18" charset="0"/>
              </a:rPr>
              <a:t>- …</a:t>
            </a:r>
          </a:p>
          <a:p>
            <a:r>
              <a:rPr lang="ru-RU" i="1" dirty="0" smtClean="0">
                <a:latin typeface="Georgia" pitchFamily="18" charset="0"/>
              </a:rPr>
              <a:t>ходить </a:t>
            </a:r>
            <a:r>
              <a:rPr lang="ru-RU" i="1" dirty="0" smtClean="0">
                <a:latin typeface="Georgia" pitchFamily="18" charset="0"/>
              </a:rPr>
              <a:t>у дома </a:t>
            </a:r>
            <a:r>
              <a:rPr lang="ru-RU" i="1" dirty="0" smtClean="0">
                <a:latin typeface="Georgia" pitchFamily="18" charset="0"/>
              </a:rPr>
              <a:t>- …  </a:t>
            </a:r>
          </a:p>
          <a:p>
            <a:r>
              <a:rPr lang="ru-RU" i="1" dirty="0" smtClean="0">
                <a:latin typeface="Georgia" pitchFamily="18" charset="0"/>
              </a:rPr>
              <a:t>Через речонку </a:t>
            </a:r>
            <a:r>
              <a:rPr lang="ru-RU" i="1" dirty="0" smtClean="0">
                <a:latin typeface="Georgia" pitchFamily="18" charset="0"/>
              </a:rPr>
              <a:t>лежало бревно</a:t>
            </a:r>
            <a:r>
              <a:rPr lang="ru-RU" i="1" dirty="0" smtClean="0">
                <a:latin typeface="Georgia" pitchFamily="18" charset="0"/>
              </a:rPr>
              <a:t>. - …   </a:t>
            </a: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524000"/>
            <a:ext cx="3861622" cy="466344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 вместо </a:t>
            </a:r>
          </a:p>
          <a:p>
            <a:endParaRPr lang="ru-RU" i="1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 вследствие </a:t>
            </a:r>
          </a:p>
          <a:p>
            <a:r>
              <a:rPr lang="ru-RU" i="1" dirty="0" smtClean="0">
                <a:latin typeface="Georgia" pitchFamily="18" charset="0"/>
              </a:rPr>
              <a:t>возле</a:t>
            </a:r>
          </a:p>
          <a:p>
            <a:r>
              <a:rPr lang="ru-RU" i="1" dirty="0" smtClean="0">
                <a:latin typeface="Georgia" pitchFamily="18" charset="0"/>
              </a:rPr>
              <a:t>Поперёк </a:t>
            </a:r>
            <a:r>
              <a:rPr lang="ru-RU" i="1" dirty="0" smtClean="0">
                <a:latin typeface="Georgia" pitchFamily="18" charset="0"/>
              </a:rPr>
              <a:t>речонки </a:t>
            </a:r>
            <a:r>
              <a:rPr lang="ru-RU" i="1" dirty="0" smtClean="0">
                <a:latin typeface="Georgia" pitchFamily="18" charset="0"/>
              </a:rPr>
              <a:t>лежало </a:t>
            </a:r>
            <a:r>
              <a:rPr lang="ru-RU" i="1" dirty="0" smtClean="0">
                <a:latin typeface="Georgia" pitchFamily="18" charset="0"/>
              </a:rPr>
              <a:t>бревно.</a:t>
            </a: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84615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Рефлексия.</a:t>
            </a:r>
            <a:br>
              <a:rPr lang="ru-RU" sz="4000" dirty="0" smtClean="0">
                <a:latin typeface="Georgia" pitchFamily="18" charset="0"/>
              </a:rPr>
            </a:b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7643866" cy="48006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- </a:t>
            </a:r>
            <a:r>
              <a:rPr lang="ru-RU" sz="2800" dirty="0" smtClean="0">
                <a:latin typeface="Georgia" pitchFamily="18" charset="0"/>
              </a:rPr>
              <a:t>Что нового мы узнали сегодня на уроке о предлогах?</a:t>
            </a:r>
          </a:p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-Из каких самостоятельных частей речи могут образоваться производные предлоги? Приведите примеры.</a:t>
            </a:r>
          </a:p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- Какими по значению чаще всего могут быть производные предлоги?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Домашнее задание.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00240"/>
            <a:ext cx="8219340" cy="4248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Georgia" pitchFamily="18" charset="0"/>
              </a:rPr>
              <a:t>   1. Параграф </a:t>
            </a:r>
            <a:r>
              <a:rPr lang="ru-RU" sz="2800" dirty="0" smtClean="0">
                <a:latin typeface="Georgia" pitchFamily="18" charset="0"/>
              </a:rPr>
              <a:t>50, правило</a:t>
            </a:r>
            <a:r>
              <a:rPr lang="ru-RU" sz="2800" dirty="0" smtClean="0">
                <a:latin typeface="Georgia" pitchFamily="18" charset="0"/>
              </a:rPr>
              <a:t>,</a:t>
            </a:r>
          </a:p>
          <a:p>
            <a:pPr>
              <a:buNone/>
            </a:pP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  2.  Упр.297.</a:t>
            </a:r>
          </a:p>
          <a:p>
            <a:pPr>
              <a:buNone/>
            </a:pP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  3. </a:t>
            </a:r>
            <a:r>
              <a:rPr lang="ru-RU" sz="2800" dirty="0" smtClean="0">
                <a:latin typeface="Georgia" pitchFamily="18" charset="0"/>
              </a:rPr>
              <a:t>Индивидуально: найти 5 предложений с производными  предлогами  в </a:t>
            </a:r>
            <a:r>
              <a:rPr lang="ru-RU" sz="2800" dirty="0" smtClean="0">
                <a:latin typeface="Georgia" pitchFamily="18" charset="0"/>
              </a:rPr>
              <a:t>художественных </a:t>
            </a:r>
            <a:r>
              <a:rPr lang="ru-RU" sz="2800" dirty="0" smtClean="0">
                <a:latin typeface="Georgia" pitchFamily="18" charset="0"/>
              </a:rPr>
              <a:t>текстах.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208</Words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      Производные и непроизводные                                 предлоги.</vt:lpstr>
      <vt:lpstr>Исправьте  речевые ошибки.</vt:lpstr>
      <vt:lpstr>Попробуем разобраться.</vt:lpstr>
      <vt:lpstr>Подберите синонимы</vt:lpstr>
      <vt:lpstr>Рефлексия. 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Производные и непроизводные предлоги.</dc:title>
  <dc:creator>Татьяна</dc:creator>
  <cp:lastModifiedBy>Татьяна</cp:lastModifiedBy>
  <cp:revision>4</cp:revision>
  <dcterms:created xsi:type="dcterms:W3CDTF">2012-02-09T15:56:41Z</dcterms:created>
  <dcterms:modified xsi:type="dcterms:W3CDTF">2012-02-09T16:31:19Z</dcterms:modified>
</cp:coreProperties>
</file>