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63" r:id="rId3"/>
    <p:sldId id="257" r:id="rId4"/>
    <p:sldId id="264" r:id="rId5"/>
    <p:sldId id="260" r:id="rId6"/>
    <p:sldId id="259" r:id="rId7"/>
    <p:sldId id="258" r:id="rId8"/>
    <p:sldId id="261" r:id="rId9"/>
    <p:sldId id="262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 varScale="1">
        <p:scale>
          <a:sx n="100" d="100"/>
          <a:sy n="100" d="100"/>
        </p:scale>
        <p:origin x="-21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4653136"/>
            <a:ext cx="3283851" cy="15811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smtClean="0"/>
              <a:t>Ученицы 6.2 класса</a:t>
            </a:r>
          </a:p>
          <a:p>
            <a:r>
              <a:rPr lang="ru-RU" dirty="0" smtClean="0"/>
              <a:t>Куликова Дарья и</a:t>
            </a:r>
          </a:p>
          <a:p>
            <a:r>
              <a:rPr lang="ru-RU" dirty="0" smtClean="0"/>
              <a:t>Семенова Екатерина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0"/>
            <a:ext cx="5120640" cy="230428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Билл Гейтс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27276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u="sng" dirty="0" smtClean="0"/>
              <a:t>Журнал Байт</a:t>
            </a:r>
            <a:endParaRPr lang="ru-RU" sz="7200" b="1" i="1" u="sng" dirty="0"/>
          </a:p>
        </p:txBody>
      </p:sp>
      <p:pic>
        <p:nvPicPr>
          <p:cNvPr id="10242" name="Picture 2" descr="H:\Билл Гейтс\Журнал Байт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80381" y="1298575"/>
            <a:ext cx="3783238" cy="493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8591550" cy="1066801"/>
          </a:xfrm>
        </p:spPr>
        <p:txBody>
          <a:bodyPr>
            <a:noAutofit/>
          </a:bodyPr>
          <a:lstStyle/>
          <a:p>
            <a:r>
              <a:rPr lang="ru-RU" sz="8000" dirty="0" smtClean="0"/>
              <a:t>Майкрософт</a:t>
            </a:r>
            <a:endParaRPr lang="ru-RU" sz="8000" dirty="0"/>
          </a:p>
        </p:txBody>
      </p:sp>
      <p:pic>
        <p:nvPicPr>
          <p:cNvPr id="11266" name="Picture 2" descr="H:\Билл Гейтс\Майкрософт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3438" y="1298575"/>
            <a:ext cx="4937125" cy="493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u="sng" dirty="0" smtClean="0"/>
              <a:t>Журнал </a:t>
            </a:r>
            <a:r>
              <a:rPr lang="ru-RU" sz="7200" b="1" i="1" u="sng" dirty="0" err="1" smtClean="0"/>
              <a:t>Форбс</a:t>
            </a:r>
            <a:endParaRPr lang="ru-RU" sz="7200" b="1" i="1" u="sng" dirty="0"/>
          </a:p>
        </p:txBody>
      </p:sp>
      <p:pic>
        <p:nvPicPr>
          <p:cNvPr id="9218" name="Picture 2" descr="H:\Билл Гейтс\Форбс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501008"/>
            <a:ext cx="4695478" cy="3096344"/>
          </a:xfrm>
          <a:prstGeom prst="rect">
            <a:avLst/>
          </a:prstGeom>
          <a:noFill/>
        </p:spPr>
      </p:pic>
      <p:pic>
        <p:nvPicPr>
          <p:cNvPr id="9219" name="Picture 3" descr="H:\Билл Гейтс\Форб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268760"/>
            <a:ext cx="4543152" cy="281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8591550" cy="1066801"/>
          </a:xfrm>
        </p:spPr>
        <p:txBody>
          <a:bodyPr>
            <a:noAutofit/>
          </a:bodyPr>
          <a:lstStyle/>
          <a:p>
            <a:r>
              <a:rPr lang="ru-RU" sz="8000" b="1" i="1" u="sng" dirty="0" smtClean="0"/>
              <a:t>Билл Гейтс</a:t>
            </a:r>
            <a:endParaRPr lang="ru-RU" sz="8000" b="1" i="1" u="sng" dirty="0"/>
          </a:p>
        </p:txBody>
      </p:sp>
      <p:pic>
        <p:nvPicPr>
          <p:cNvPr id="7170" name="Picture 2" descr="H:\Билл Гейтс\Билл Гейтс и майкрософт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3888432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88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1550" cy="1066801"/>
          </a:xfrm>
        </p:spPr>
        <p:txBody>
          <a:bodyPr>
            <a:noAutofit/>
          </a:bodyPr>
          <a:lstStyle/>
          <a:p>
            <a:pPr algn="ctr"/>
            <a:r>
              <a:rPr lang="ru-RU" sz="8000" b="1" i="1" u="sng" dirty="0" smtClean="0"/>
              <a:t>Пол Аллен</a:t>
            </a:r>
            <a:endParaRPr lang="ru-RU" sz="8000" b="1" i="1" u="sng" dirty="0"/>
          </a:p>
        </p:txBody>
      </p:sp>
      <p:pic>
        <p:nvPicPr>
          <p:cNvPr id="1026" name="Picture 2" descr="H:\Билл Гейтс\Пол Але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400600" cy="3947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63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Билл Гейтс увлекался компьютерами.</a:t>
            </a:r>
            <a:endParaRPr lang="ru-RU" sz="4000" dirty="0"/>
          </a:p>
        </p:txBody>
      </p:sp>
      <p:pic>
        <p:nvPicPr>
          <p:cNvPr id="8194" name="Picture 2" descr="H:\Билл Гейтс\Билл Гейтс и компьютер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484784"/>
            <a:ext cx="4970260" cy="4937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35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u="sng" dirty="0" smtClean="0"/>
              <a:t>Биограф </a:t>
            </a:r>
            <a:r>
              <a:rPr lang="ru-RU" sz="7200" b="1" i="1" u="sng" dirty="0" err="1" smtClean="0"/>
              <a:t>Эриксон</a:t>
            </a:r>
            <a:endParaRPr lang="ru-RU" sz="7200" b="1" i="1" u="sng" dirty="0"/>
          </a:p>
        </p:txBody>
      </p:sp>
      <p:pic>
        <p:nvPicPr>
          <p:cNvPr id="4098" name="Picture 2" descr="H:\Билл Гейтс\Эриксо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12776"/>
            <a:ext cx="4176464" cy="4752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029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u="sng" dirty="0" smtClean="0"/>
              <a:t>Гарвард</a:t>
            </a:r>
            <a:endParaRPr lang="ru-RU" sz="72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:\Билл Гейтс\Гарвар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628800"/>
            <a:ext cx="5976664" cy="39797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544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8591550" cy="1066801"/>
          </a:xfrm>
        </p:spPr>
        <p:txBody>
          <a:bodyPr>
            <a:noAutofit/>
          </a:bodyPr>
          <a:lstStyle/>
          <a:p>
            <a:r>
              <a:rPr lang="ru-RU" sz="8000" b="1" i="1" u="sng" dirty="0" smtClean="0"/>
              <a:t>Бостон</a:t>
            </a:r>
            <a:endParaRPr lang="ru-RU" sz="8000" b="1" i="1" u="sng" dirty="0"/>
          </a:p>
        </p:txBody>
      </p:sp>
      <p:pic>
        <p:nvPicPr>
          <p:cNvPr id="2050" name="Picture 2" descr="H:\Билл Гейтс\Босто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84784"/>
            <a:ext cx="6275785" cy="4390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81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91550" cy="1066801"/>
          </a:xfrm>
        </p:spPr>
        <p:txBody>
          <a:bodyPr>
            <a:noAutofit/>
          </a:bodyPr>
          <a:lstStyle/>
          <a:p>
            <a:pPr algn="ctr"/>
            <a:r>
              <a:rPr lang="ru-RU" sz="8000" b="1" i="1" u="sng" dirty="0" err="1" smtClean="0"/>
              <a:t>Боллмер</a:t>
            </a:r>
            <a:endParaRPr lang="ru-RU" sz="8000" b="1" i="1" u="sng" dirty="0"/>
          </a:p>
        </p:txBody>
      </p:sp>
      <p:pic>
        <p:nvPicPr>
          <p:cNvPr id="5122" name="Picture 2" descr="H:\Билл Гейтс\Баллмер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08741" y="1556792"/>
            <a:ext cx="3526518" cy="4678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2530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450" y="1772816"/>
            <a:ext cx="8591550" cy="1066801"/>
          </a:xfrm>
        </p:spPr>
        <p:txBody>
          <a:bodyPr>
            <a:noAutofit/>
          </a:bodyPr>
          <a:lstStyle/>
          <a:p>
            <a:pPr algn="ctr"/>
            <a:r>
              <a:rPr lang="en-US" sz="8000" b="1" i="1" u="sng" dirty="0" smtClean="0"/>
              <a:t>Apple</a:t>
            </a:r>
            <a:endParaRPr lang="ru-RU" sz="80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Билл Гейтс\эппл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0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i="1" dirty="0" smtClean="0"/>
              <a:t>Apple</a:t>
            </a:r>
            <a:endParaRPr lang="ru-RU" sz="8000" b="1" i="1" dirty="0"/>
          </a:p>
        </p:txBody>
      </p:sp>
    </p:spTree>
    <p:extLst>
      <p:ext uri="{BB962C8B-B14F-4D97-AF65-F5344CB8AC3E}">
        <p14:creationId xmlns="" xmlns:p14="http://schemas.microsoft.com/office/powerpoint/2010/main" val="24294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100</TotalTime>
  <Words>33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Soho</vt:lpstr>
      <vt:lpstr>Билл Гейтс</vt:lpstr>
      <vt:lpstr>Билл Гейтс</vt:lpstr>
      <vt:lpstr>Пол Аллен</vt:lpstr>
      <vt:lpstr>Билл Гейтс увлекался компьютерами.</vt:lpstr>
      <vt:lpstr>Биограф Эриксон</vt:lpstr>
      <vt:lpstr>Гарвард</vt:lpstr>
      <vt:lpstr>Бостон</vt:lpstr>
      <vt:lpstr>Боллмер</vt:lpstr>
      <vt:lpstr>Apple</vt:lpstr>
      <vt:lpstr>Журнал Байт</vt:lpstr>
      <vt:lpstr>Майкрософт</vt:lpstr>
      <vt:lpstr>Журнал Форбс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Билл Гейтс</dc:title>
  <dc:creator>User</dc:creator>
  <cp:lastModifiedBy>Шабалдина</cp:lastModifiedBy>
  <cp:revision>6</cp:revision>
  <dcterms:created xsi:type="dcterms:W3CDTF">2011-11-16T16:57:54Z</dcterms:created>
  <dcterms:modified xsi:type="dcterms:W3CDTF">2012-02-08T21:39:07Z</dcterms:modified>
</cp:coreProperties>
</file>