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0" r:id="rId2"/>
    <p:sldMasterId id="2147483735" r:id="rId3"/>
  </p:sldMasterIdLst>
  <p:sldIdLst>
    <p:sldId id="266" r:id="rId4"/>
    <p:sldId id="262" r:id="rId5"/>
    <p:sldId id="259" r:id="rId6"/>
    <p:sldId id="263" r:id="rId7"/>
    <p:sldId id="257" r:id="rId8"/>
    <p:sldId id="258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74D9-881A-47AA-AF45-AD377DE18D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5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E501D-862B-4A94-81C9-DB8869B1A7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6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ED03E-238A-4DE0-BA33-B8A8A5311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3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DA025-A051-4211-9C23-870ECF3E97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85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E460A-8AB4-40C2-92CB-DA6CBE7B94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55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FA183-29CD-4364-9D3B-B5BA2CA2B6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94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74D9-881A-47AA-AF45-AD377DE18D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59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8F793-1E7B-4F50-99DA-37BA729366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7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B59E-9238-4F7C-8C8C-CBAAF6A56F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52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2DBBF-6FC9-461A-9B14-D4184F85CE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15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8279-0C40-4CED-B222-3A7F7A39DC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0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8F793-1E7B-4F50-99DA-37BA729366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7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2AEE2-957D-43D2-837A-04DA065885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03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13A64-708D-4D6F-AE40-E69AA1CE8E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5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2D0A7-2244-46AE-8D42-B47D4EB76B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45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D408E-B801-4730-8911-6387385408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236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E501D-862B-4A94-81C9-DB8869B1A7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67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ED03E-238A-4DE0-BA33-B8A8A5311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3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DA025-A051-4211-9C23-870ECF3E97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850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E460A-8AB4-40C2-92CB-DA6CBE7B94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552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FA183-29CD-4364-9D3B-B5BA2CA2B6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94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74D9-881A-47AA-AF45-AD377DE18D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5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B59E-9238-4F7C-8C8C-CBAAF6A56F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525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8F793-1E7B-4F50-99DA-37BA729366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7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B59E-9238-4F7C-8C8C-CBAAF6A56F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52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2DBBF-6FC9-461A-9B14-D4184F85CE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153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8279-0C40-4CED-B222-3A7F7A39DC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055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2AEE2-957D-43D2-837A-04DA065885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033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13A64-708D-4D6F-AE40-E69AA1CE8E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56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2D0A7-2244-46AE-8D42-B47D4EB76B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452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D408E-B801-4730-8911-6387385408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236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E501D-862B-4A94-81C9-DB8869B1A7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671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ED03E-238A-4DE0-BA33-B8A8A53119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2DBBF-6FC9-461A-9B14-D4184F85CE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153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DA025-A051-4211-9C23-870ECF3E97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850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E460A-8AB4-40C2-92CB-DA6CBE7B94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552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FA183-29CD-4364-9D3B-B5BA2CA2B6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9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8279-0C40-4CED-B222-3A7F7A39DC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0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2AEE2-957D-43D2-837A-04DA065885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03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13A64-708D-4D6F-AE40-E69AA1CE8E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2D0A7-2244-46AE-8D42-B47D4EB76B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45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D408E-B801-4730-8911-6387385408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2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6E4F0-3BD0-444B-AADD-CBD9B26B549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6E4F0-3BD0-444B-AADD-CBD9B26B549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6E4F0-3BD0-444B-AADD-CBD9B26B549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Проверочные задания по теме: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dirty="0" smtClean="0"/>
              <a:t>«СНЕГУРОЧКА»</a:t>
            </a:r>
            <a:endParaRPr lang="ru-RU" sz="4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004048" y="5157192"/>
            <a:ext cx="222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ПАНТЕЛЕЕВА В.В.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95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346050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929411"/>
          </a:xfrm>
        </p:spPr>
        <p:txBody>
          <a:bodyPr/>
          <a:lstStyle/>
          <a:p>
            <a:r>
              <a:rPr lang="ru-RU" dirty="0" smtClean="0"/>
              <a:t>Если вы правильно решите кроссворд по вертикали, то в выделенной горизонтальной строке можно прочесть название оперы </a:t>
            </a:r>
            <a:r>
              <a:rPr lang="ru-RU" dirty="0" smtClean="0"/>
              <a:t> Н.А. Римского-Корсакова</a:t>
            </a:r>
            <a:endParaRPr lang="ru-RU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647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197688"/>
              </p:ext>
            </p:extLst>
          </p:nvPr>
        </p:nvGraphicFramePr>
        <p:xfrm>
          <a:off x="229691" y="332655"/>
          <a:ext cx="5472608" cy="621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504056"/>
                <a:gridCol w="504056"/>
                <a:gridCol w="616154"/>
                <a:gridCol w="535976"/>
                <a:gridCol w="526211"/>
                <a:gridCol w="568311"/>
                <a:gridCol w="547261"/>
                <a:gridCol w="568307"/>
                <a:gridCol w="526213"/>
              </a:tblGrid>
              <a:tr h="7200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32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32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32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652120" y="332656"/>
            <a:ext cx="34918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 Высокий женский голос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Один </a:t>
            </a:r>
            <a:r>
              <a:rPr lang="ru-RU" dirty="0"/>
              <a:t>из народных обрядов Древней Руси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Краткий литературный текст, на котором пишется музыка оперы, балета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Один из персонажей оперы Римского-Корсакова «Снегурочка»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Инструмент, на котором играл пастушок Лель</a:t>
            </a:r>
          </a:p>
          <a:p>
            <a:pPr marL="457200" indent="-457200">
              <a:buAutoNum type="arabicPeriod" startAt="6"/>
            </a:pPr>
            <a:r>
              <a:rPr lang="ru-RU" dirty="0"/>
              <a:t>Бог Солнца в Древней Руси</a:t>
            </a:r>
          </a:p>
          <a:p>
            <a:pPr marL="457200" indent="-457200">
              <a:buAutoNum type="arabicPeriod" startAt="6"/>
            </a:pPr>
            <a:r>
              <a:rPr lang="ru-RU" dirty="0"/>
              <a:t>Как называли на Руси бродячих </a:t>
            </a:r>
            <a:r>
              <a:rPr lang="ru-RU" dirty="0" smtClean="0"/>
              <a:t>артистов</a:t>
            </a:r>
          </a:p>
          <a:p>
            <a:pPr marL="457200" indent="-457200">
              <a:buAutoNum type="arabicPeriod" startAt="6"/>
            </a:pPr>
            <a:r>
              <a:rPr lang="ru-RU" dirty="0" smtClean="0"/>
              <a:t>На каком </a:t>
            </a:r>
            <a:r>
              <a:rPr lang="ru-RU" dirty="0" smtClean="0"/>
              <a:t>инструменте </a:t>
            </a:r>
            <a:r>
              <a:rPr lang="ru-RU" dirty="0" smtClean="0"/>
              <a:t>играл пастушок Лель</a:t>
            </a:r>
          </a:p>
          <a:p>
            <a:pPr marL="457200" indent="-457200">
              <a:buAutoNum type="arabicPeriod" startAt="6"/>
            </a:pPr>
            <a:r>
              <a:rPr lang="ru-RU" dirty="0" smtClean="0"/>
              <a:t>Как </a:t>
            </a:r>
            <a:r>
              <a:rPr lang="ru-RU" dirty="0"/>
              <a:t>называется коллектив  музыкантов, руководимый дирижёром</a:t>
            </a:r>
          </a:p>
          <a:p>
            <a:pPr marL="457200" indent="-457200">
              <a:buAutoNum type="arabicPeriod" startAt="6"/>
            </a:pPr>
            <a:r>
              <a:rPr lang="ru-RU" dirty="0"/>
              <a:t>Сольный номер в опере</a:t>
            </a:r>
          </a:p>
        </p:txBody>
      </p:sp>
    </p:spTree>
    <p:extLst>
      <p:ext uri="{BB962C8B-B14F-4D97-AF65-F5344CB8AC3E}">
        <p14:creationId xmlns:p14="http://schemas.microsoft.com/office/powerpoint/2010/main" val="405647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19256" cy="418058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259786"/>
              </p:ext>
            </p:extLst>
          </p:nvPr>
        </p:nvGraphicFramePr>
        <p:xfrm>
          <a:off x="899595" y="548681"/>
          <a:ext cx="7344814" cy="6316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412"/>
                <a:gridCol w="742552"/>
                <a:gridCol w="734481"/>
                <a:gridCol w="749628"/>
                <a:gridCol w="719336"/>
                <a:gridCol w="734481"/>
                <a:gridCol w="734481"/>
                <a:gridCol w="734481"/>
                <a:gridCol w="734481"/>
                <a:gridCol w="734481"/>
              </a:tblGrid>
              <a:tr h="5760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М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л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д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м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Л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д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Е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з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/>
                        <a:t>  г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я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С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Н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Е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Г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У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Р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О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Ч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К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А</a:t>
                      </a:r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b="1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е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ц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b="1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400" b="1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ь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b="1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400" b="1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я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642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15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06090"/>
          </a:xfrm>
        </p:spPr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145435"/>
          </a:xfrm>
        </p:spPr>
        <p:txBody>
          <a:bodyPr/>
          <a:lstStyle/>
          <a:p>
            <a:r>
              <a:rPr lang="ru-RU" sz="2800" b="1" dirty="0"/>
              <a:t>Н.А.РИМСКИЙ –КОРСАКОВ  опера «Снегурочка».</a:t>
            </a:r>
          </a:p>
          <a:p>
            <a:r>
              <a:rPr lang="ru-RU" sz="2800" b="1" dirty="0"/>
              <a:t>Дай определение:</a:t>
            </a:r>
          </a:p>
          <a:p>
            <a:r>
              <a:rPr lang="ru-RU" sz="2800" b="1" dirty="0"/>
              <a:t>ПРОЛОГ</a:t>
            </a:r>
            <a:r>
              <a:rPr lang="ru-RU" sz="2000" b="1" dirty="0" smtClean="0"/>
              <a:t>___________________________________________________________________________________________________________________________________________________________</a:t>
            </a:r>
            <a:endParaRPr lang="ru-RU" sz="2000" b="1" dirty="0"/>
          </a:p>
          <a:p>
            <a:r>
              <a:rPr lang="ru-RU" sz="2400" b="1" dirty="0"/>
              <a:t>СКВОЗНОЕ РАЗВИТИЕ</a:t>
            </a:r>
            <a:r>
              <a:rPr lang="ru-RU" sz="2400" b="1" dirty="0" smtClean="0"/>
              <a:t>_</a:t>
            </a:r>
            <a:r>
              <a:rPr lang="ru-RU" sz="2000" b="1" dirty="0" smtClean="0"/>
              <a:t>_</a:t>
            </a:r>
            <a:r>
              <a:rPr lang="ru-RU" sz="2000" dirty="0" smtClean="0"/>
              <a:t>________________________________________________________________________________________________________________________________________________________</a:t>
            </a:r>
            <a:endParaRPr lang="ru-RU" sz="2000" dirty="0"/>
          </a:p>
          <a:p>
            <a:r>
              <a:rPr lang="ru-RU" sz="2400" b="1" dirty="0"/>
              <a:t>НОМЕРНАЯ СТРУКТУРА</a:t>
            </a:r>
            <a:r>
              <a:rPr lang="ru-RU" sz="2400" b="1" dirty="0" smtClean="0"/>
              <a:t>_</a:t>
            </a:r>
            <a:r>
              <a:rPr lang="ru-RU" sz="2000" dirty="0" smtClean="0"/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564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476672"/>
          </a:xfrm>
        </p:spPr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1520" y="692696"/>
            <a:ext cx="8435280" cy="5976664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1.Кто автор литературной сказки «Снегурочка</a:t>
            </a:r>
            <a:r>
              <a:rPr lang="ru-RU" sz="1800" b="1" dirty="0" smtClean="0"/>
              <a:t>», сюжет </a:t>
            </a:r>
            <a:r>
              <a:rPr lang="ru-RU" sz="1800" b="1" dirty="0"/>
              <a:t>которой лег в основу оперы?</a:t>
            </a:r>
          </a:p>
          <a:p>
            <a:pPr marL="0" indent="0">
              <a:buNone/>
            </a:pPr>
            <a:r>
              <a:rPr lang="ru-RU" sz="1800" b="1" dirty="0"/>
              <a:t>2.Когда состоялась премьера оперы «Снегурочка»?</a:t>
            </a:r>
          </a:p>
          <a:p>
            <a:pPr marL="0" indent="0">
              <a:buNone/>
            </a:pPr>
            <a:r>
              <a:rPr lang="ru-RU" sz="1800" b="1" dirty="0"/>
              <a:t>3.В каком театре она была впервые поставлена?</a:t>
            </a:r>
          </a:p>
          <a:p>
            <a:pPr marL="0" indent="0">
              <a:buNone/>
            </a:pPr>
            <a:r>
              <a:rPr lang="ru-RU" sz="1800" b="1" dirty="0"/>
              <a:t>4.Определи жанр </a:t>
            </a:r>
            <a:r>
              <a:rPr lang="ru-RU" sz="1800" b="1" dirty="0" smtClean="0"/>
              <a:t>оперы?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/>
              <a:t>5.На чем основана музыкальная драматургия оперы?</a:t>
            </a:r>
          </a:p>
          <a:p>
            <a:pPr marL="0" indent="0">
              <a:buNone/>
            </a:pPr>
            <a:r>
              <a:rPr lang="ru-RU" sz="1800" b="1" dirty="0"/>
              <a:t>6.Перечисли главных героев оперы. Какие певческие голоса исполняют их партии?</a:t>
            </a:r>
          </a:p>
          <a:p>
            <a:pPr marL="0" indent="0">
              <a:buNone/>
            </a:pPr>
            <a:r>
              <a:rPr lang="ru-RU" sz="1800" b="1" dirty="0"/>
              <a:t>7.Выдели сказочных героев оперы. Каково их соотношение к реальным образам?</a:t>
            </a:r>
          </a:p>
          <a:p>
            <a:pPr marL="0" indent="0">
              <a:buNone/>
            </a:pPr>
            <a:r>
              <a:rPr lang="ru-RU" sz="1800" b="1" dirty="0"/>
              <a:t>8.Какие подлинные народные песни использовал композитор в опере?</a:t>
            </a:r>
          </a:p>
          <a:p>
            <a:pPr marL="0" indent="0">
              <a:buNone/>
            </a:pPr>
            <a:r>
              <a:rPr lang="ru-RU" sz="1800" b="1" dirty="0"/>
              <a:t>9.Какова роль оркестра в опере?</a:t>
            </a:r>
          </a:p>
          <a:p>
            <a:pPr marL="0" indent="0">
              <a:buNone/>
            </a:pPr>
            <a:r>
              <a:rPr lang="ru-RU" sz="1800" b="1" dirty="0"/>
              <a:t>10.Перечисли народно-обрядовые сцены в опере.</a:t>
            </a:r>
          </a:p>
          <a:p>
            <a:pPr marL="0" indent="0">
              <a:buNone/>
            </a:pPr>
            <a:r>
              <a:rPr lang="ru-RU" sz="1800" b="1" dirty="0"/>
              <a:t>11.Назови кульминационную сцену  оперы.</a:t>
            </a:r>
          </a:p>
          <a:p>
            <a:pPr marL="0" indent="0">
              <a:buNone/>
            </a:pPr>
            <a:r>
              <a:rPr lang="ru-RU" sz="1800" b="1" dirty="0"/>
              <a:t>12.Какие черты оперного стиля композитора проявились в  опере «Снегурочка»?</a:t>
            </a:r>
          </a:p>
          <a:p>
            <a:pPr marL="0" indent="0">
              <a:buNone/>
            </a:pPr>
            <a:r>
              <a:rPr lang="ru-RU" sz="1800" b="1" dirty="0"/>
              <a:t>13.Как сам композитор относился к своей опере?</a:t>
            </a:r>
          </a:p>
          <a:p>
            <a:pPr marL="0" indent="0">
              <a:buNone/>
            </a:pPr>
            <a:r>
              <a:rPr lang="ru-RU" sz="1800" b="1" dirty="0"/>
              <a:t>14.Какие оперы композитора  ты еще знаешь?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8018"/>
          </a:xfrm>
        </p:spPr>
        <p:txBody>
          <a:bodyPr/>
          <a:lstStyle/>
          <a:p>
            <a:r>
              <a:rPr lang="ru-RU" sz="2800" b="1" dirty="0" smtClean="0"/>
              <a:t>Тест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9217024" cy="5793507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1.Назови писателей, по чьим произведениям композитор писал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оперы: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А.С. Пушкин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К. Рылеев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П. Бажов     г) А. Островский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2.Укажи сказочные оперы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композитора: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«Ночь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перед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рождеством»   б) «Моцарт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 Сальери»  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в) «Щелкунчик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г) «Сказка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 царе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Салтане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3.Укажи исторические оперы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композитора: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«Князь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Игорь»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б) «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Псковитянка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в) «Царская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невеста»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г) «Александр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Невский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4.Укажи симфонические произведения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композитора: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«Камаринская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б) «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Шехеразада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в) «Испанское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каприччо»  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г) «Майская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ночь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5.Певческий голос, исполняющий партию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Леля: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тенор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баритон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меццо-сопрано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контральто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6.Народные обряды  в 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опере «Снегурочка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Коляда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Масленица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Семик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Ярилин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день.</a:t>
            </a:r>
          </a:p>
          <a:p>
            <a:pPr marL="0" indent="0">
              <a:buNone/>
            </a:pPr>
            <a:endParaRPr lang="ru-RU" sz="2400" b="1" dirty="0"/>
          </a:p>
          <a:p>
            <a:endParaRPr lang="ru-RU" sz="2400" b="1" dirty="0"/>
          </a:p>
          <a:p>
            <a:pPr marL="0" indent="0">
              <a:buNone/>
            </a:pP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09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02034"/>
          </a:xfrm>
        </p:spPr>
        <p:txBody>
          <a:bodyPr/>
          <a:lstStyle/>
          <a:p>
            <a:r>
              <a:rPr lang="ru-RU" sz="2800" b="1" dirty="0" smtClean="0"/>
              <a:t>Тест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784976" cy="6309320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Соотнеси следующие строки с героями оперы «Снегурочка».</a:t>
            </a:r>
          </a:p>
          <a:p>
            <a:pPr marL="0" indent="0">
              <a:buNone/>
            </a:pPr>
            <a:r>
              <a:rPr lang="ru-RU" sz="2000" b="1" dirty="0"/>
              <a:t>1</a:t>
            </a:r>
            <a:r>
              <a:rPr lang="ru-RU" sz="2000" b="1" dirty="0" smtClean="0"/>
              <a:t>.  С </a:t>
            </a:r>
            <a:r>
              <a:rPr lang="ru-RU" sz="2000" b="1" dirty="0"/>
              <a:t>подружками по ягоды ходить,</a:t>
            </a:r>
          </a:p>
          <a:p>
            <a:pPr marL="0" indent="0">
              <a:buNone/>
            </a:pPr>
            <a:r>
              <a:rPr lang="ru-RU" sz="2000" b="1" dirty="0"/>
              <a:t>    </a:t>
            </a:r>
            <a:r>
              <a:rPr lang="ru-RU" sz="2000" b="1" dirty="0" smtClean="0"/>
              <a:t>  На </a:t>
            </a:r>
            <a:r>
              <a:rPr lang="ru-RU" sz="2000" b="1" dirty="0"/>
              <a:t>отклик их веселый отзываться</a:t>
            </a:r>
            <a:r>
              <a:rPr lang="ru-RU" sz="2000" b="1" dirty="0" smtClean="0"/>
              <a:t>…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                                           2.Полна</a:t>
            </a:r>
            <a:r>
              <a:rPr lang="ru-RU" sz="2000" b="1" dirty="0"/>
              <a:t>, полна чудес</a:t>
            </a:r>
          </a:p>
          <a:p>
            <a:pPr marL="0" indent="0">
              <a:buNone/>
            </a:pPr>
            <a:r>
              <a:rPr lang="ru-RU" sz="2000" b="1" dirty="0"/>
              <a:t>    </a:t>
            </a:r>
            <a:r>
              <a:rPr lang="ru-RU" sz="2000" b="1" dirty="0" smtClean="0"/>
              <a:t>                                          Могучая </a:t>
            </a:r>
            <a:r>
              <a:rPr lang="ru-RU" sz="2000" b="1" dirty="0"/>
              <a:t>природа</a:t>
            </a:r>
            <a:r>
              <a:rPr lang="ru-RU" sz="2000" b="1" dirty="0" smtClean="0"/>
              <a:t>…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r>
              <a:rPr lang="ru-RU" sz="2000" b="1" dirty="0"/>
              <a:t>3</a:t>
            </a:r>
            <a:r>
              <a:rPr lang="ru-RU" sz="2000" b="1" dirty="0" smtClean="0"/>
              <a:t>.  Туча </a:t>
            </a:r>
            <a:r>
              <a:rPr lang="ru-RU" sz="2000" b="1" dirty="0"/>
              <a:t>со громом сговаривались.</a:t>
            </a:r>
          </a:p>
          <a:p>
            <a:pPr marL="0" indent="0">
              <a:buNone/>
            </a:pPr>
            <a:r>
              <a:rPr lang="ru-RU" sz="2000" b="1" dirty="0"/>
              <a:t>    </a:t>
            </a:r>
            <a:r>
              <a:rPr lang="ru-RU" sz="2000" b="1" dirty="0" smtClean="0"/>
              <a:t> Ты </a:t>
            </a:r>
            <a:r>
              <a:rPr lang="ru-RU" sz="2000" b="1" dirty="0"/>
              <a:t>греми гром, а я дождь разолью.</a:t>
            </a:r>
          </a:p>
          <a:p>
            <a:pPr marL="0" indent="0">
              <a:buNone/>
            </a:pPr>
            <a:r>
              <a:rPr lang="ru-RU" sz="2000" b="1" dirty="0"/>
              <a:t> </a:t>
            </a:r>
          </a:p>
          <a:p>
            <a:pPr marL="0" indent="0">
              <a:buNone/>
            </a:pPr>
            <a:r>
              <a:rPr lang="ru-RU" sz="2000" b="1" dirty="0" smtClean="0"/>
              <a:t>                             4.Сбирались </a:t>
            </a:r>
            <a:r>
              <a:rPr lang="ru-RU" sz="2000" b="1" dirty="0"/>
              <a:t>птицы, сбирались </a:t>
            </a:r>
            <a:r>
              <a:rPr lang="ru-RU" sz="2000" b="1" dirty="0" err="1"/>
              <a:t>певчи</a:t>
            </a:r>
            <a:endParaRPr lang="ru-RU" sz="2000" b="1" dirty="0"/>
          </a:p>
          <a:p>
            <a:pPr marL="0" indent="0">
              <a:buNone/>
            </a:pPr>
            <a:r>
              <a:rPr lang="ru-RU" sz="2000" b="1" dirty="0"/>
              <a:t>    </a:t>
            </a:r>
            <a:r>
              <a:rPr lang="ru-RU" sz="2000" b="1" dirty="0" smtClean="0"/>
              <a:t>                    </a:t>
            </a:r>
            <a:r>
              <a:rPr lang="ru-RU" sz="2000" b="1" dirty="0" smtClean="0"/>
              <a:t>        Стадами</a:t>
            </a:r>
            <a:r>
              <a:rPr lang="ru-RU" sz="2000" b="1" dirty="0"/>
              <a:t>, стадами</a:t>
            </a:r>
            <a:r>
              <a:rPr lang="ru-RU" sz="2000" b="1" dirty="0" smtClean="0"/>
              <a:t>…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/>
              <a:t>5.Свет и сила бог Ярило,</a:t>
            </a:r>
          </a:p>
          <a:p>
            <a:pPr marL="0" indent="0">
              <a:buNone/>
            </a:pPr>
            <a:r>
              <a:rPr lang="ru-RU" sz="2000" b="1" dirty="0"/>
              <a:t>     Красное солнце наше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а</a:t>
            </a:r>
            <a:r>
              <a:rPr lang="ru-RU" sz="2000" b="1" dirty="0" smtClean="0"/>
              <a:t>)Финальный </a:t>
            </a:r>
            <a:r>
              <a:rPr lang="ru-RU" sz="2000" b="1" dirty="0"/>
              <a:t>хор;       </a:t>
            </a:r>
            <a:r>
              <a:rPr lang="ru-RU" sz="2000" b="1" dirty="0" smtClean="0"/>
              <a:t>б</a:t>
            </a:r>
            <a:r>
              <a:rPr lang="ru-RU" sz="2000" b="1" dirty="0" smtClean="0"/>
              <a:t>) Песня </a:t>
            </a:r>
            <a:r>
              <a:rPr lang="ru-RU" sz="2000" b="1" dirty="0"/>
              <a:t>Леля;     </a:t>
            </a:r>
            <a:r>
              <a:rPr lang="ru-RU" sz="2000" b="1" dirty="0" smtClean="0"/>
              <a:t>в</a:t>
            </a:r>
            <a:r>
              <a:rPr lang="ru-RU" sz="2000" b="1" dirty="0" smtClean="0"/>
              <a:t>) Хор </a:t>
            </a:r>
            <a:r>
              <a:rPr lang="ru-RU" sz="2000" b="1" dirty="0"/>
              <a:t>из пролога;   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 г) Каватина </a:t>
            </a:r>
            <a:r>
              <a:rPr lang="ru-RU" sz="2000" b="1" dirty="0"/>
              <a:t>царя Берендея;    </a:t>
            </a:r>
            <a:r>
              <a:rPr lang="ru-RU" sz="2000" b="1" dirty="0" smtClean="0"/>
              <a:t>д) </a:t>
            </a:r>
            <a:r>
              <a:rPr lang="ru-RU" sz="2000" b="1" dirty="0"/>
              <a:t>А</a:t>
            </a:r>
            <a:r>
              <a:rPr lang="ru-RU" sz="2000" b="1" dirty="0" smtClean="0"/>
              <a:t>рия </a:t>
            </a:r>
            <a:r>
              <a:rPr lang="ru-RU" sz="2000" b="1" dirty="0"/>
              <a:t>Снегурочки из пролога.</a:t>
            </a:r>
          </a:p>
          <a:p>
            <a:pPr marL="0" indent="0">
              <a:buNone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30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543</Words>
  <Application>Microsoft Office PowerPoint</Application>
  <PresentationFormat>Экран (4:3)</PresentationFormat>
  <Paragraphs>151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1_Оформление по умолчанию</vt:lpstr>
      <vt:lpstr>2_Оформление по умолчанию</vt:lpstr>
      <vt:lpstr>5_Оформление по умолчанию</vt:lpstr>
      <vt:lpstr>Проверочные задания по теме:</vt:lpstr>
      <vt:lpstr>КРОССВОРД</vt:lpstr>
      <vt:lpstr>Презентация PowerPoint</vt:lpstr>
      <vt:lpstr>Ответы</vt:lpstr>
      <vt:lpstr>ВОПРОСЫ:</vt:lpstr>
      <vt:lpstr>Вопросы:</vt:lpstr>
      <vt:lpstr>Тест</vt:lpstr>
      <vt:lpstr>Тест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Jonny</cp:lastModifiedBy>
  <cp:revision>20</cp:revision>
  <dcterms:modified xsi:type="dcterms:W3CDTF">2011-11-06T08:25:53Z</dcterms:modified>
</cp:coreProperties>
</file>