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1" r:id="rId1"/>
  </p:sldMasterIdLst>
  <p:notesMasterIdLst>
    <p:notesMasterId r:id="rId15"/>
  </p:notesMasterIdLst>
  <p:sldIdLst>
    <p:sldId id="257" r:id="rId2"/>
    <p:sldId id="271" r:id="rId3"/>
    <p:sldId id="272" r:id="rId4"/>
    <p:sldId id="280" r:id="rId5"/>
    <p:sldId id="281" r:id="rId6"/>
    <p:sldId id="282" r:id="rId7"/>
    <p:sldId id="283" r:id="rId8"/>
    <p:sldId id="284" r:id="rId9"/>
    <p:sldId id="285" r:id="rId10"/>
    <p:sldId id="288" r:id="rId11"/>
    <p:sldId id="289" r:id="rId12"/>
    <p:sldId id="290" r:id="rId13"/>
    <p:sldId id="30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B345F-75FF-430F-A64A-BFB37303D426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AEF1D-5678-4015-982C-46A18456F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630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6537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680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322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0340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9030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928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772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325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339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502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366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36A25-6ABC-487C-9086-ACE5E8870694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545A-008F-445A-9AB3-8ED5BE046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020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6000" dirty="0" smtClean="0"/>
              <a:t>Берегите наш язык, наш прекрасный русский язык…</a:t>
            </a:r>
            <a:br>
              <a:rPr lang="ru-RU" sz="6000" dirty="0" smtClean="0"/>
            </a:br>
            <a:r>
              <a:rPr lang="ru-RU" sz="3600" dirty="0" smtClean="0"/>
              <a:t>И.С. Тургенев</a:t>
            </a:r>
            <a:endParaRPr lang="ru-RU" sz="6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2736304" cy="3617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714" y="3140968"/>
            <a:ext cx="2448272" cy="361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6000760" y="4572008"/>
            <a:ext cx="292895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Автор-составитель: учитель русского языка и литературы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Ткачёва Т.Б.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МОУ СОШ №16 с. Казьминское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169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20688"/>
            <a:ext cx="5256584" cy="574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4008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5040560" cy="615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4699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диск с\Петр\Pictures\209reb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8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372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714488"/>
            <a:ext cx="7143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Спасибо за работу!!!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Тест.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	</a:t>
            </a:r>
            <a:r>
              <a:rPr lang="ru-RU" sz="3600" dirty="0"/>
              <a:t>В какой строке во всех словах следует писать букву О?</a:t>
            </a:r>
          </a:p>
          <a:p>
            <a:r>
              <a:rPr lang="ru-RU" sz="3600" dirty="0" smtClean="0"/>
              <a:t>      а)</a:t>
            </a:r>
            <a:r>
              <a:rPr lang="ru-RU" sz="3600" dirty="0" err="1" smtClean="0"/>
              <a:t>пол</a:t>
            </a:r>
            <a:r>
              <a:rPr lang="ru-RU" sz="3600" dirty="0" err="1"/>
              <a:t>..жить</a:t>
            </a:r>
            <a:r>
              <a:rPr lang="ru-RU" sz="3600" dirty="0"/>
              <a:t>, </a:t>
            </a:r>
            <a:r>
              <a:rPr lang="ru-RU" sz="3600" dirty="0" err="1"/>
              <a:t>заг</a:t>
            </a:r>
            <a:r>
              <a:rPr lang="ru-RU" sz="3600" dirty="0"/>
              <a:t>..</a:t>
            </a:r>
            <a:r>
              <a:rPr lang="ru-RU" sz="3600" dirty="0" err="1"/>
              <a:t>релся</a:t>
            </a:r>
            <a:r>
              <a:rPr lang="ru-RU" sz="3600" dirty="0"/>
              <a:t>, к..</a:t>
            </a:r>
            <a:r>
              <a:rPr lang="ru-RU" sz="3600" dirty="0" err="1"/>
              <a:t>сается</a:t>
            </a:r>
            <a:endParaRPr lang="ru-RU" sz="3600" dirty="0"/>
          </a:p>
          <a:p>
            <a:r>
              <a:rPr lang="ru-RU" sz="3600" dirty="0" smtClean="0"/>
              <a:t>      б)</a:t>
            </a:r>
            <a:r>
              <a:rPr lang="ru-RU" sz="3600" dirty="0" err="1" smtClean="0"/>
              <a:t>притв</a:t>
            </a:r>
            <a:r>
              <a:rPr lang="ru-RU" sz="3600" dirty="0"/>
              <a:t>..</a:t>
            </a:r>
            <a:r>
              <a:rPr lang="ru-RU" sz="3600" dirty="0" err="1"/>
              <a:t>ряться</a:t>
            </a:r>
            <a:r>
              <a:rPr lang="ru-RU" sz="3600" dirty="0"/>
              <a:t>, </a:t>
            </a:r>
            <a:r>
              <a:rPr lang="ru-RU" sz="3600" dirty="0" err="1"/>
              <a:t>уг</a:t>
            </a:r>
            <a:r>
              <a:rPr lang="ru-RU" sz="3600" dirty="0"/>
              <a:t>..</a:t>
            </a:r>
            <a:r>
              <a:rPr lang="ru-RU" sz="3600" dirty="0" err="1"/>
              <a:t>релый</a:t>
            </a:r>
            <a:r>
              <a:rPr lang="ru-RU" sz="3600" dirty="0"/>
              <a:t>, з..</a:t>
            </a:r>
            <a:r>
              <a:rPr lang="ru-RU" sz="3600" dirty="0" err="1"/>
              <a:t>ря</a:t>
            </a:r>
            <a:endParaRPr lang="ru-RU" sz="3600" dirty="0"/>
          </a:p>
          <a:p>
            <a:r>
              <a:rPr lang="ru-RU" sz="3600" dirty="0" smtClean="0"/>
              <a:t>      в) </a:t>
            </a:r>
            <a:r>
              <a:rPr lang="ru-RU" sz="3600" dirty="0" err="1" smtClean="0"/>
              <a:t>скл</a:t>
            </a:r>
            <a:r>
              <a:rPr lang="ru-RU" sz="3600" dirty="0"/>
              <a:t>..</a:t>
            </a:r>
            <a:r>
              <a:rPr lang="ru-RU" sz="3600" dirty="0" err="1"/>
              <a:t>нение</a:t>
            </a:r>
            <a:r>
              <a:rPr lang="ru-RU" sz="3600" dirty="0"/>
              <a:t>, неук..</a:t>
            </a:r>
            <a:r>
              <a:rPr lang="ru-RU" sz="3600" dirty="0" err="1"/>
              <a:t>снительно</a:t>
            </a:r>
            <a:r>
              <a:rPr lang="ru-RU" sz="3600" dirty="0"/>
              <a:t>, </a:t>
            </a:r>
            <a:r>
              <a:rPr lang="ru-RU" sz="3600" dirty="0" smtClean="0"/>
              <a:t>                           р</a:t>
            </a:r>
            <a:r>
              <a:rPr lang="ru-RU" sz="3600" dirty="0"/>
              <a:t>..</a:t>
            </a:r>
            <a:r>
              <a:rPr lang="ru-RU" sz="3600" dirty="0" err="1"/>
              <a:t>стение</a:t>
            </a:r>
            <a:endParaRPr lang="ru-RU" sz="3600" dirty="0"/>
          </a:p>
          <a:p>
            <a:r>
              <a:rPr lang="ru-RU" sz="3600" dirty="0" smtClean="0"/>
              <a:t>       г)</a:t>
            </a:r>
            <a:r>
              <a:rPr lang="ru-RU" sz="3600" dirty="0" err="1" smtClean="0"/>
              <a:t>прик</a:t>
            </a:r>
            <a:r>
              <a:rPr lang="ru-RU" sz="3600" dirty="0"/>
              <a:t>..</a:t>
            </a:r>
            <a:r>
              <a:rPr lang="ru-RU" sz="3600" dirty="0" err="1"/>
              <a:t>снуться</a:t>
            </a:r>
            <a:r>
              <a:rPr lang="ru-RU" sz="3600" dirty="0"/>
              <a:t>, </a:t>
            </a:r>
            <a:r>
              <a:rPr lang="ru-RU" sz="3600" dirty="0" err="1"/>
              <a:t>отл</a:t>
            </a:r>
            <a:r>
              <a:rPr lang="ru-RU" sz="3600" dirty="0"/>
              <a:t>..жить, </a:t>
            </a:r>
            <a:r>
              <a:rPr lang="ru-RU" sz="3600" dirty="0" err="1"/>
              <a:t>подр</a:t>
            </a:r>
            <a:r>
              <a:rPr lang="ru-RU" sz="3600" dirty="0"/>
              <a:t>..</a:t>
            </a:r>
            <a:r>
              <a:rPr lang="ru-RU" sz="3600" dirty="0" err="1"/>
              <a:t>сли</a:t>
            </a:r>
            <a:endParaRPr lang="ru-RU" sz="36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2644"/>
            <a:ext cx="1623156" cy="177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1768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887" y="-99392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90872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	</a:t>
            </a:r>
            <a:r>
              <a:rPr lang="ru-RU" sz="3600" dirty="0"/>
              <a:t>В каких  словах следует писать букву А?</a:t>
            </a:r>
          </a:p>
          <a:p>
            <a:r>
              <a:rPr lang="ru-RU" sz="3600" dirty="0"/>
              <a:t>	</a:t>
            </a:r>
            <a:r>
              <a:rPr lang="ru-RU" sz="3600" dirty="0" smtClean="0"/>
              <a:t>а)</a:t>
            </a:r>
            <a:r>
              <a:rPr lang="ru-RU" sz="3600" dirty="0" err="1" smtClean="0"/>
              <a:t>перег</a:t>
            </a:r>
            <a:r>
              <a:rPr lang="ru-RU" sz="3600" dirty="0"/>
              <a:t>..рели</a:t>
            </a:r>
          </a:p>
          <a:p>
            <a:r>
              <a:rPr lang="ru-RU" sz="3600" dirty="0"/>
              <a:t>	</a:t>
            </a:r>
            <a:r>
              <a:rPr lang="ru-RU" sz="3600" dirty="0" smtClean="0"/>
              <a:t>б)</a:t>
            </a:r>
            <a:r>
              <a:rPr lang="ru-RU" sz="3600" dirty="0" err="1" smtClean="0"/>
              <a:t>оз</a:t>
            </a:r>
            <a:r>
              <a:rPr lang="ru-RU" sz="3600" dirty="0"/>
              <a:t>..</a:t>
            </a:r>
            <a:r>
              <a:rPr lang="ru-RU" sz="3600" dirty="0" err="1"/>
              <a:t>рять</a:t>
            </a:r>
            <a:endParaRPr lang="ru-RU" sz="3600" dirty="0"/>
          </a:p>
          <a:p>
            <a:r>
              <a:rPr lang="ru-RU" sz="3600" dirty="0"/>
              <a:t>	</a:t>
            </a:r>
            <a:r>
              <a:rPr lang="ru-RU" sz="3600" dirty="0" smtClean="0"/>
              <a:t>в)</a:t>
            </a:r>
            <a:r>
              <a:rPr lang="ru-RU" sz="3600" dirty="0" err="1" smtClean="0"/>
              <a:t>отл</a:t>
            </a:r>
            <a:r>
              <a:rPr lang="ru-RU" sz="3600" dirty="0"/>
              <a:t>..жить</a:t>
            </a:r>
          </a:p>
          <a:p>
            <a:r>
              <a:rPr lang="ru-RU" sz="3600" dirty="0"/>
              <a:t>	</a:t>
            </a:r>
            <a:r>
              <a:rPr lang="ru-RU" sz="3600" dirty="0" smtClean="0"/>
              <a:t>г)</a:t>
            </a:r>
            <a:r>
              <a:rPr lang="ru-RU" sz="3600" dirty="0" err="1" smtClean="0"/>
              <a:t>притв</a:t>
            </a:r>
            <a:r>
              <a:rPr lang="ru-RU" sz="3600" dirty="0"/>
              <a:t>..</a:t>
            </a:r>
            <a:r>
              <a:rPr lang="ru-RU" sz="3600" dirty="0" err="1"/>
              <a:t>рить</a:t>
            </a:r>
            <a:endParaRPr lang="ru-RU" sz="3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587160"/>
            <a:ext cx="1534254" cy="2503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48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019"/>
            <a:ext cx="8784976" cy="31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3571876"/>
            <a:ext cx="1946731" cy="1646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1559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</a:rPr>
              <a:t>В каком слове на месте пропуска пишется буква Е?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а) </a:t>
            </a:r>
            <a:r>
              <a:rPr lang="ru-RU" sz="3600" dirty="0" err="1">
                <a:solidFill>
                  <a:prstClr val="black"/>
                </a:solidFill>
              </a:rPr>
              <a:t>расст</a:t>
            </a:r>
            <a:r>
              <a:rPr lang="ru-RU" sz="3600" dirty="0">
                <a:solidFill>
                  <a:prstClr val="black"/>
                </a:solidFill>
              </a:rPr>
              <a:t>...</a:t>
            </a:r>
            <a:r>
              <a:rPr lang="ru-RU" sz="3600" dirty="0" err="1">
                <a:solidFill>
                  <a:prstClr val="black"/>
                </a:solidFill>
              </a:rPr>
              <a:t>лать</a:t>
            </a:r>
            <a:r>
              <a:rPr lang="ru-RU" sz="3600" dirty="0">
                <a:solidFill>
                  <a:prstClr val="black"/>
                </a:solidFill>
              </a:rPr>
              <a:t> скатерть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б) </a:t>
            </a:r>
            <a:r>
              <a:rPr lang="ru-RU" sz="3600" dirty="0" err="1">
                <a:solidFill>
                  <a:prstClr val="black"/>
                </a:solidFill>
              </a:rPr>
              <a:t>разб</a:t>
            </a:r>
            <a:r>
              <a:rPr lang="ru-RU" sz="3600" dirty="0">
                <a:solidFill>
                  <a:prstClr val="black"/>
                </a:solidFill>
              </a:rPr>
              <a:t>...</a:t>
            </a:r>
            <a:r>
              <a:rPr lang="ru-RU" sz="3600" dirty="0" err="1">
                <a:solidFill>
                  <a:prstClr val="black"/>
                </a:solidFill>
              </a:rPr>
              <a:t>ру</a:t>
            </a:r>
            <a:r>
              <a:rPr lang="ru-RU" sz="3600" dirty="0">
                <a:solidFill>
                  <a:prstClr val="black"/>
                </a:solidFill>
              </a:rPr>
              <a:t> вещи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в) проб...</a:t>
            </a:r>
            <a:r>
              <a:rPr lang="ru-RU" sz="3600" dirty="0" err="1">
                <a:solidFill>
                  <a:prstClr val="black"/>
                </a:solidFill>
              </a:rPr>
              <a:t>рался</a:t>
            </a:r>
            <a:r>
              <a:rPr lang="ru-RU" sz="3600" dirty="0">
                <a:solidFill>
                  <a:prstClr val="black"/>
                </a:solidFill>
              </a:rPr>
              <a:t> сквозь заросли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г) </a:t>
            </a:r>
            <a:r>
              <a:rPr lang="ru-RU" sz="3600" dirty="0" err="1">
                <a:solidFill>
                  <a:prstClr val="black"/>
                </a:solidFill>
              </a:rPr>
              <a:t>выд</a:t>
            </a:r>
            <a:r>
              <a:rPr lang="ru-RU" sz="3600" dirty="0">
                <a:solidFill>
                  <a:prstClr val="black"/>
                </a:solidFill>
              </a:rPr>
              <a:t>...рать листы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429000"/>
            <a:ext cx="2323346" cy="16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9503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</a:rPr>
              <a:t>В каком слове на месте пропуска пишется буква И?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а) </a:t>
            </a:r>
            <a:r>
              <a:rPr lang="ru-RU" sz="3600" dirty="0" err="1">
                <a:solidFill>
                  <a:prstClr val="black"/>
                </a:solidFill>
              </a:rPr>
              <a:t>бл</a:t>
            </a:r>
            <a:r>
              <a:rPr lang="ru-RU" sz="3600" dirty="0">
                <a:solidFill>
                  <a:prstClr val="black"/>
                </a:solidFill>
              </a:rPr>
              <a:t>...</a:t>
            </a:r>
            <a:r>
              <a:rPr lang="ru-RU" sz="3600" dirty="0" err="1">
                <a:solidFill>
                  <a:prstClr val="black"/>
                </a:solidFill>
              </a:rPr>
              <a:t>снуть</a:t>
            </a:r>
            <a:r>
              <a:rPr lang="ru-RU" sz="3600" dirty="0">
                <a:solidFill>
                  <a:prstClr val="black"/>
                </a:solidFill>
              </a:rPr>
              <a:t> на солнце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б) </a:t>
            </a:r>
            <a:r>
              <a:rPr lang="ru-RU" sz="3600" dirty="0" err="1">
                <a:solidFill>
                  <a:prstClr val="black"/>
                </a:solidFill>
              </a:rPr>
              <a:t>зат</a:t>
            </a:r>
            <a:r>
              <a:rPr lang="ru-RU" sz="3600" dirty="0">
                <a:solidFill>
                  <a:prstClr val="black"/>
                </a:solidFill>
              </a:rPr>
              <a:t>...</a:t>
            </a:r>
            <a:r>
              <a:rPr lang="ru-RU" sz="3600" dirty="0" err="1">
                <a:solidFill>
                  <a:prstClr val="black"/>
                </a:solidFill>
              </a:rPr>
              <a:t>реть</a:t>
            </a:r>
            <a:r>
              <a:rPr lang="ru-RU" sz="3600" dirty="0">
                <a:solidFill>
                  <a:prstClr val="black"/>
                </a:solidFill>
              </a:rPr>
              <a:t> пятно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в) зам...</a:t>
            </a:r>
            <a:r>
              <a:rPr lang="ru-RU" sz="3600" dirty="0" err="1">
                <a:solidFill>
                  <a:prstClr val="black"/>
                </a:solidFill>
              </a:rPr>
              <a:t>рли</a:t>
            </a:r>
            <a:r>
              <a:rPr lang="ru-RU" sz="3600" dirty="0">
                <a:solidFill>
                  <a:prstClr val="black"/>
                </a:solidFill>
              </a:rPr>
              <a:t> в ожидании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г) соб...</a:t>
            </a:r>
            <a:r>
              <a:rPr lang="ru-RU" sz="3600" dirty="0" err="1">
                <a:solidFill>
                  <a:prstClr val="black"/>
                </a:solidFill>
              </a:rPr>
              <a:t>раться</a:t>
            </a:r>
            <a:r>
              <a:rPr lang="ru-RU" sz="3600" dirty="0">
                <a:solidFill>
                  <a:prstClr val="black"/>
                </a:solidFill>
              </a:rPr>
              <a:t> в поход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539" y="2780928"/>
            <a:ext cx="359092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7573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776" y="404664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</a:rPr>
              <a:t>В каком слове на месте пропуска пишется буква Е?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а) </a:t>
            </a:r>
            <a:r>
              <a:rPr lang="ru-RU" sz="3600" dirty="0" err="1">
                <a:solidFill>
                  <a:prstClr val="black"/>
                </a:solidFill>
              </a:rPr>
              <a:t>подб</a:t>
            </a:r>
            <a:r>
              <a:rPr lang="ru-RU" sz="3600" dirty="0">
                <a:solidFill>
                  <a:prstClr val="black"/>
                </a:solidFill>
              </a:rPr>
              <a:t>...</a:t>
            </a:r>
            <a:r>
              <a:rPr lang="ru-RU" sz="3600" dirty="0" err="1">
                <a:solidFill>
                  <a:prstClr val="black"/>
                </a:solidFill>
              </a:rPr>
              <a:t>решь</a:t>
            </a:r>
            <a:r>
              <a:rPr lang="ru-RU" sz="3600" dirty="0">
                <a:solidFill>
                  <a:prstClr val="black"/>
                </a:solidFill>
              </a:rPr>
              <a:t> литературу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б) </a:t>
            </a:r>
            <a:r>
              <a:rPr lang="ru-RU" sz="3600" dirty="0" err="1">
                <a:solidFill>
                  <a:prstClr val="black"/>
                </a:solidFill>
              </a:rPr>
              <a:t>выж</a:t>
            </a:r>
            <a:r>
              <a:rPr lang="ru-RU" sz="3600" dirty="0">
                <a:solidFill>
                  <a:prstClr val="black"/>
                </a:solidFill>
              </a:rPr>
              <a:t>...</a:t>
            </a:r>
            <a:r>
              <a:rPr lang="ru-RU" sz="3600" dirty="0" err="1">
                <a:solidFill>
                  <a:prstClr val="black"/>
                </a:solidFill>
              </a:rPr>
              <a:t>гание</a:t>
            </a:r>
            <a:r>
              <a:rPr lang="ru-RU" sz="3600" dirty="0">
                <a:solidFill>
                  <a:prstClr val="black"/>
                </a:solidFill>
              </a:rPr>
              <a:t> по дереву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в) разд...рать добычу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г) </a:t>
            </a:r>
            <a:r>
              <a:rPr lang="ru-RU" sz="3600" dirty="0" err="1">
                <a:solidFill>
                  <a:prstClr val="black"/>
                </a:solidFill>
              </a:rPr>
              <a:t>нап</a:t>
            </a:r>
            <a:r>
              <a:rPr lang="ru-RU" sz="3600" dirty="0">
                <a:solidFill>
                  <a:prstClr val="black"/>
                </a:solidFill>
              </a:rPr>
              <a:t>...рать на мост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3475037" cy="391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538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553" y="476672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</a:rPr>
              <a:t>В каком слове на месте пропуска пишется буква И?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а) ум...</a:t>
            </a:r>
            <a:r>
              <a:rPr lang="ru-RU" sz="3600" dirty="0" err="1">
                <a:solidFill>
                  <a:prstClr val="black"/>
                </a:solidFill>
              </a:rPr>
              <a:t>рающий</a:t>
            </a:r>
            <a:r>
              <a:rPr lang="ru-RU" sz="3600" dirty="0">
                <a:solidFill>
                  <a:prstClr val="black"/>
                </a:solidFill>
              </a:rPr>
              <a:t> лебедь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б) </a:t>
            </a:r>
            <a:r>
              <a:rPr lang="ru-RU" sz="3600" dirty="0" err="1">
                <a:solidFill>
                  <a:prstClr val="black"/>
                </a:solidFill>
              </a:rPr>
              <a:t>переб</a:t>
            </a:r>
            <a:r>
              <a:rPr lang="ru-RU" sz="3600" dirty="0">
                <a:solidFill>
                  <a:prstClr val="black"/>
                </a:solidFill>
              </a:rPr>
              <a:t>...</a:t>
            </a:r>
            <a:r>
              <a:rPr lang="ru-RU" sz="3600" dirty="0" err="1">
                <a:solidFill>
                  <a:prstClr val="black"/>
                </a:solidFill>
              </a:rPr>
              <a:t>рёт</a:t>
            </a:r>
            <a:r>
              <a:rPr lang="ru-RU" sz="3600" dirty="0">
                <a:solidFill>
                  <a:prstClr val="black"/>
                </a:solidFill>
              </a:rPr>
              <a:t> крупу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в) оп...</a:t>
            </a:r>
            <a:r>
              <a:rPr lang="ru-RU" sz="3600" dirty="0" err="1">
                <a:solidFill>
                  <a:prstClr val="black"/>
                </a:solidFill>
              </a:rPr>
              <a:t>реться</a:t>
            </a:r>
            <a:r>
              <a:rPr lang="ru-RU" sz="3600" dirty="0">
                <a:solidFill>
                  <a:prstClr val="black"/>
                </a:solidFill>
              </a:rPr>
              <a:t> на друга</a:t>
            </a:r>
          </a:p>
          <a:p>
            <a:pPr lvl="0"/>
            <a:r>
              <a:rPr lang="ru-RU" sz="3600" dirty="0">
                <a:solidFill>
                  <a:prstClr val="black"/>
                </a:solidFill>
              </a:rPr>
              <a:t>г) </a:t>
            </a:r>
            <a:r>
              <a:rPr lang="ru-RU" sz="3600" dirty="0" err="1">
                <a:solidFill>
                  <a:prstClr val="black"/>
                </a:solidFill>
              </a:rPr>
              <a:t>забл</a:t>
            </a:r>
            <a:r>
              <a:rPr lang="ru-RU" sz="3600" dirty="0">
                <a:solidFill>
                  <a:prstClr val="black"/>
                </a:solidFill>
              </a:rPr>
              <a:t>...</a:t>
            </a:r>
            <a:r>
              <a:rPr lang="ru-RU" sz="3600" dirty="0" err="1">
                <a:solidFill>
                  <a:prstClr val="black"/>
                </a:solidFill>
              </a:rPr>
              <a:t>стеть</a:t>
            </a:r>
            <a:r>
              <a:rPr lang="ru-RU" sz="3600" dirty="0">
                <a:solidFill>
                  <a:prstClr val="black"/>
                </a:solidFill>
              </a:rPr>
              <a:t> на свету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644" y="3393748"/>
            <a:ext cx="3017837" cy="301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766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Отгадай ребус.</a:t>
            </a:r>
            <a:endParaRPr lang="ru-RU" sz="60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184576" cy="523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1236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171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Берегите наш язык, наш прекрасный русский язык… И.С. Тургенев</vt:lpstr>
      <vt:lpstr>Тест.</vt:lpstr>
      <vt:lpstr>Слайд 3</vt:lpstr>
      <vt:lpstr>Слайд 4</vt:lpstr>
      <vt:lpstr>Слайд 5</vt:lpstr>
      <vt:lpstr>Слайд 6</vt:lpstr>
      <vt:lpstr>Слайд 7</vt:lpstr>
      <vt:lpstr>Слайд 8</vt:lpstr>
      <vt:lpstr>Отгадай ребус.</vt:lpstr>
      <vt:lpstr>Слайд 10</vt:lpstr>
      <vt:lpstr>Слайд 11</vt:lpstr>
      <vt:lpstr>Слайд 12</vt:lpstr>
      <vt:lpstr>Слайд 13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</dc:creator>
  <cp:lastModifiedBy>Admin</cp:lastModifiedBy>
  <cp:revision>35</cp:revision>
  <dcterms:created xsi:type="dcterms:W3CDTF">2011-01-29T05:37:14Z</dcterms:created>
  <dcterms:modified xsi:type="dcterms:W3CDTF">2012-02-09T23:47:24Z</dcterms:modified>
</cp:coreProperties>
</file>