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59" r:id="rId4"/>
    <p:sldId id="260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9AF431D-29F1-4908-98D7-6E2B923DF89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766343F-00CD-42EF-B04A-1610A6F1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785926"/>
            <a:ext cx="7772400" cy="1975104"/>
          </a:xfrm>
        </p:spPr>
        <p:txBody>
          <a:bodyPr/>
          <a:lstStyle/>
          <a:p>
            <a:r>
              <a:rPr lang="ru-RU" dirty="0" smtClean="0"/>
              <a:t>Профессия психолог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929198"/>
            <a:ext cx="3857620" cy="192880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Презентацию подготовила                </a:t>
            </a:r>
            <a:r>
              <a:rPr lang="ru-RU" sz="3200" dirty="0" err="1" smtClean="0"/>
              <a:t>Шайхаттарова</a:t>
            </a:r>
            <a:r>
              <a:rPr lang="ru-RU" sz="3200" dirty="0" smtClean="0"/>
              <a:t> Алина</a:t>
            </a:r>
            <a:endParaRPr lang="ru-RU" sz="3200" dirty="0"/>
          </a:p>
        </p:txBody>
      </p:sp>
    </p:spTree>
  </p:cSld>
  <p:clrMapOvr>
    <a:masterClrMapping/>
  </p:clrMapOvr>
  <p:transition advTm="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72400" cy="914400"/>
          </a:xfrm>
        </p:spPr>
        <p:txBody>
          <a:bodyPr/>
          <a:lstStyle/>
          <a:p>
            <a:r>
              <a:rPr lang="ru-RU" sz="1400" dirty="0" smtClean="0"/>
              <a:t>С древнейших времен людей интересовал внутренний мир человека. Сам термин "психология" произошел от греческих слов "</a:t>
            </a:r>
            <a:r>
              <a:rPr lang="ru-RU" sz="1400" dirty="0" err="1" smtClean="0"/>
              <a:t>psyche</a:t>
            </a:r>
            <a:r>
              <a:rPr lang="ru-RU" sz="1400" dirty="0" smtClean="0"/>
              <a:t>" - душа и "</a:t>
            </a:r>
            <a:r>
              <a:rPr lang="ru-RU" sz="1400" dirty="0" err="1" smtClean="0"/>
              <a:t>logos</a:t>
            </a:r>
            <a:r>
              <a:rPr lang="ru-RU" sz="1400" dirty="0" smtClean="0"/>
              <a:t>" - наука. Проблемой души интересовались философы древности - Платон и Аристотель. В дальнейшем в связи с развитием науки и техники психология стала приобретать все большее значение в обществе. Датой возникновения психологии как науки принято считать открытие первой экспериментальной лаборатории в Лейпциге в 1879 году. Появляются психологические лаборатории в Европе, России. </a:t>
            </a: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Платон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Аристотель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485" y="2459038"/>
            <a:ext cx="284761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18062" y="2533650"/>
            <a:ext cx="3695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С течением времени появлялись и развивались различные направления психологического знания: психоанализ Зигмунда Фрейда, гуманистическая психология </a:t>
            </a:r>
            <a:r>
              <a:rPr lang="ru-RU" sz="2000" dirty="0" err="1" smtClean="0"/>
              <a:t>Абрахама</a:t>
            </a:r>
            <a:r>
              <a:rPr lang="ru-RU" sz="2000" dirty="0" smtClean="0"/>
              <a:t> </a:t>
            </a:r>
            <a:r>
              <a:rPr lang="ru-RU" sz="2000" dirty="0" err="1" smtClean="0"/>
              <a:t>Маслоу</a:t>
            </a:r>
            <a:r>
              <a:rPr lang="ru-RU" sz="2000" dirty="0" smtClean="0"/>
              <a:t> и Карла </a:t>
            </a:r>
            <a:r>
              <a:rPr lang="ru-RU" sz="2000" dirty="0" err="1" smtClean="0"/>
              <a:t>Роджерса</a:t>
            </a:r>
            <a:r>
              <a:rPr lang="ru-RU" sz="2000" dirty="0" smtClean="0"/>
              <a:t>, аналитическая психология Карла-Густава Юнга, бихевиоризм Дж. Уотсона, </a:t>
            </a:r>
            <a:r>
              <a:rPr lang="ru-RU" sz="2000" dirty="0" err="1" smtClean="0"/>
              <a:t>гештальт-психология</a:t>
            </a:r>
            <a:r>
              <a:rPr lang="ru-RU" sz="2000" dirty="0" smtClean="0"/>
              <a:t> и многие-многие другие. 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500438"/>
            <a:ext cx="2304000" cy="312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00438"/>
            <a:ext cx="2286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500438"/>
            <a:ext cx="21717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В настоящее время психология охватывает почти все сферы жизни и деятельности людей, психологические знания используются в политике, экономике, медицине, культуре и искусстве, на производстве и в образовании. И, несомненно, каждому человеку будет полезно и небезынтересно узнать побольше о себе и других людях. 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214686"/>
            <a:ext cx="3996000" cy="333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71678"/>
            <a:ext cx="7772400" cy="914400"/>
          </a:xfrm>
        </p:spPr>
        <p:txBody>
          <a:bodyPr/>
          <a:lstStyle/>
          <a:p>
            <a:r>
              <a:rPr lang="ru-RU" sz="4800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 advTm="4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92</TotalTime>
  <Words>183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Профессия психолог </vt:lpstr>
      <vt:lpstr>С древнейших времен людей интересовал внутренний мир человека. Сам термин "психология" произошел от греческих слов "psyche" - душа и "logos" - наука. Проблемой души интересовались философы древности - Платон и Аристотель. В дальнейшем в связи с развитием науки и техники психология стала приобретать все большее значение в обществе. Датой возникновения психологии как науки принято считать открытие первой экспериментальной лаборатории в Лейпциге в 1879 году. Появляются психологические лаборатории в Европе, России. </vt:lpstr>
      <vt:lpstr>С течением времени появлялись и развивались различные направления психологического знания: психоанализ Зигмунда Фрейда, гуманистическая психология Абрахама Маслоу и Карла Роджерса, аналитическая психология Карла-Густава Юнга, бихевиоризм Дж. Уотсона, гештальт-психология и многие-многие другие. </vt:lpstr>
      <vt:lpstr>В настоящее время психология охватывает почти все сферы жизни и деятельности людей, психологические знания используются в политике, экономике, медицине, культуре и искусстве, на производстве и в образовании. И, несомненно, каждому человеку будет полезно и небезынтересно узнать побольше о себе и других людях. </vt:lpstr>
      <vt:lpstr> 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психолог</dc:title>
  <dc:creator>Admin</dc:creator>
  <cp:lastModifiedBy>Admin</cp:lastModifiedBy>
  <cp:revision>11</cp:revision>
  <dcterms:created xsi:type="dcterms:W3CDTF">2012-01-20T16:29:23Z</dcterms:created>
  <dcterms:modified xsi:type="dcterms:W3CDTF">2012-01-23T08:10:18Z</dcterms:modified>
</cp:coreProperties>
</file>