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6" r:id="rId2"/>
    <p:sldId id="287" r:id="rId3"/>
    <p:sldId id="288" r:id="rId4"/>
    <p:sldId id="280" r:id="rId5"/>
    <p:sldId id="262" r:id="rId6"/>
    <p:sldId id="282" r:id="rId7"/>
    <p:sldId id="263" r:id="rId8"/>
    <p:sldId id="264" r:id="rId9"/>
    <p:sldId id="283" r:id="rId10"/>
    <p:sldId id="266" r:id="rId11"/>
    <p:sldId id="268" r:id="rId12"/>
    <p:sldId id="269" r:id="rId13"/>
    <p:sldId id="270" r:id="rId14"/>
    <p:sldId id="284" r:id="rId15"/>
    <p:sldId id="273" r:id="rId16"/>
    <p:sldId id="289" r:id="rId17"/>
    <p:sldId id="28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088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163EDD-0E8E-4202-9E13-4091B8E906FD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7C98B-A4E2-4A17-9640-267830C9D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5050D-CF68-4C13-A82D-C84DCC910783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63934-4ACC-452F-85D2-A11A1D8BA0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5050D-CF68-4C13-A82D-C84DCC910783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63934-4ACC-452F-85D2-A11A1D8BA0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5050D-CF68-4C13-A82D-C84DCC910783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63934-4ACC-452F-85D2-A11A1D8BA0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5050D-CF68-4C13-A82D-C84DCC910783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63934-4ACC-452F-85D2-A11A1D8BA0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5050D-CF68-4C13-A82D-C84DCC910783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63934-4ACC-452F-85D2-A11A1D8BA0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5050D-CF68-4C13-A82D-C84DCC910783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63934-4ACC-452F-85D2-A11A1D8BA0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5050D-CF68-4C13-A82D-C84DCC910783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63934-4ACC-452F-85D2-A11A1D8BA0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5050D-CF68-4C13-A82D-C84DCC910783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63934-4ACC-452F-85D2-A11A1D8BA0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5050D-CF68-4C13-A82D-C84DCC910783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63934-4ACC-452F-85D2-A11A1D8BA0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5050D-CF68-4C13-A82D-C84DCC910783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63934-4ACC-452F-85D2-A11A1D8BA0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5050D-CF68-4C13-A82D-C84DCC910783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63934-4ACC-452F-85D2-A11A1D8BA0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5050D-CF68-4C13-A82D-C84DCC910783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63934-4ACC-452F-85D2-A11A1D8BA0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1;&#1077;&#1085;&#1086;&#1095;&#1082;&#1072;\Music\&#1059;&#1095;&#1072;&#1090;%20&#1074;%20&#1096;&#1082;&#1086;&#1083;&#1077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hyperlink" Target="http://www.radikal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Users\&#1051;&#1077;&#1085;&#1086;&#1095;&#1082;&#1072;\Music\&#1059;&#1095;&#1072;&#1090;%20&#1074;%20&#1096;&#1082;&#1086;&#1083;&#1077;.mp3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gif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ле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9144000" cy="11111681"/>
          </a:xfrm>
          <a:prstGeom prst="rect">
            <a:avLst/>
          </a:prstGeom>
        </p:spPr>
      </p:pic>
      <p:pic>
        <p:nvPicPr>
          <p:cNvPr id="4" name="Рисунок 3" descr="Моя профессия.JPG"/>
          <p:cNvPicPr>
            <a:picLocks noChangeAspect="1"/>
          </p:cNvPicPr>
          <p:nvPr/>
        </p:nvPicPr>
        <p:blipFill>
          <a:blip r:embed="rId4" cstate="print"/>
          <a:srcRect l="21094" r="38281" b="48958"/>
          <a:stretch>
            <a:fillRect/>
          </a:stretch>
        </p:blipFill>
        <p:spPr>
          <a:xfrm>
            <a:off x="4500562" y="500042"/>
            <a:ext cx="2928958" cy="4286280"/>
          </a:xfrm>
          <a:prstGeom prst="ellipse">
            <a:avLst/>
          </a:prstGeom>
          <a:ln w="38100">
            <a:solidFill>
              <a:srgbClr val="C80883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14282" y="357166"/>
            <a:ext cx="1357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Визитка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6" name="Учат в школ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285984" y="37147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sz="4400" b="1" dirty="0" smtClean="0">
                <a:solidFill>
                  <a:srgbClr val="FF0000"/>
                </a:solidFill>
              </a:rPr>
              <a:t>  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Играющая!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3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72132" y="1428736"/>
            <a:ext cx="714380" cy="1071570"/>
          </a:xfrm>
        </p:spPr>
      </p:pic>
      <p:pic>
        <p:nvPicPr>
          <p:cNvPr id="6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5500702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5572140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500702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5572140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5572140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5572140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6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29190" y="1357298"/>
            <a:ext cx="428628" cy="78581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Творящая!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5643578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572140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5572140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5572140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5572140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5572140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5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6314" y="1500174"/>
            <a:ext cx="571504" cy="35719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Военная!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9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785794"/>
            <a:ext cx="928694" cy="64294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Лагерная!</a:t>
            </a:r>
            <a:endParaRPr lang="ru-RU" sz="3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5572140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643578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5572140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5643578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5572140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5500702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07249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Елена- излучает свет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Добрый, чистый, ясный.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Учителя ласковее нет-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Леночки –прекрасной!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Я- люблю читать и детишек к книге приучать!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-люблю природу,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моими учениками дальние походы!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Упорства нам не занимать.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Также любим вышивать.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из бисера сплетем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жюри подарок мы.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Мои детишки и я очень дружная семья..!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623602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071810"/>
            <a:ext cx="144306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623602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214289"/>
            <a:ext cx="1428760" cy="1857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DSC_041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674" r="5674"/>
          <a:stretch>
            <a:fillRect/>
          </a:stretch>
        </p:blipFill>
        <p:spPr>
          <a:xfrm>
            <a:off x="5072066" y="2071678"/>
            <a:ext cx="785818" cy="85725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Работающая в творческой профессии!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5643578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5715016"/>
            <a:ext cx="571501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62" y="5643578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5715016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5715016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643578"/>
            <a:ext cx="928694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57166"/>
            <a:ext cx="785818" cy="714380"/>
          </a:xfrm>
          <a:prstGeom prst="round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Рисунок 2" descr="044.JPG"/>
          <p:cNvPicPr>
            <a:picLocks noChangeAspect="1"/>
          </p:cNvPicPr>
          <p:nvPr/>
        </p:nvPicPr>
        <p:blipFill>
          <a:blip r:embed="rId3" cstate="print"/>
          <a:srcRect l="15854" r="7317"/>
          <a:stretch>
            <a:fillRect/>
          </a:stretch>
        </p:blipFill>
        <p:spPr>
          <a:xfrm>
            <a:off x="5072066" y="2928934"/>
            <a:ext cx="500066" cy="642942"/>
          </a:xfrm>
          <a:prstGeom prst="round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Рисунок 3" descr="047.JPG"/>
          <p:cNvPicPr>
            <a:picLocks noChangeAspect="1"/>
          </p:cNvPicPr>
          <p:nvPr/>
        </p:nvPicPr>
        <p:blipFill>
          <a:blip r:embed="rId4" cstate="print"/>
          <a:srcRect l="8593" r="15625"/>
          <a:stretch>
            <a:fillRect/>
          </a:stretch>
        </p:blipFill>
        <p:spPr>
          <a:xfrm>
            <a:off x="4857752" y="357166"/>
            <a:ext cx="714380" cy="714380"/>
          </a:xfrm>
          <a:prstGeom prst="roundRect">
            <a:avLst/>
          </a:prstGeom>
          <a:ln>
            <a:solidFill>
              <a:srgbClr val="00B0F0"/>
            </a:solidFill>
          </a:ln>
        </p:spPr>
      </p:pic>
      <p:pic>
        <p:nvPicPr>
          <p:cNvPr id="5" name="Рисунок 4" descr="00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43834" y="357166"/>
            <a:ext cx="714380" cy="714380"/>
          </a:xfrm>
          <a:prstGeom prst="roundRect">
            <a:avLst/>
          </a:prstGeom>
          <a:ln>
            <a:solidFill>
              <a:srgbClr val="00B050"/>
            </a:solidFill>
          </a:ln>
        </p:spPr>
      </p:pic>
      <p:pic>
        <p:nvPicPr>
          <p:cNvPr id="7" name="Рисунок 6" descr="11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3108" y="3071810"/>
            <a:ext cx="571472" cy="785818"/>
          </a:xfrm>
          <a:prstGeom prst="roundRect">
            <a:avLst/>
          </a:prstGeom>
          <a:ln>
            <a:solidFill>
              <a:srgbClr val="7030A0"/>
            </a:solidFill>
          </a:ln>
        </p:spPr>
      </p:pic>
      <p:pic>
        <p:nvPicPr>
          <p:cNvPr id="8" name="Рисунок 7" descr="342.JPG"/>
          <p:cNvPicPr>
            <a:picLocks noChangeAspect="1"/>
          </p:cNvPicPr>
          <p:nvPr/>
        </p:nvPicPr>
        <p:blipFill>
          <a:blip r:embed="rId7" cstate="print"/>
          <a:srcRect l="21094" t="11458" r="25781" b="19791"/>
          <a:stretch>
            <a:fillRect/>
          </a:stretch>
        </p:blipFill>
        <p:spPr>
          <a:xfrm>
            <a:off x="7786710" y="2928934"/>
            <a:ext cx="714380" cy="642942"/>
          </a:xfrm>
          <a:prstGeom prst="roundRect">
            <a:avLst/>
          </a:prstGeom>
          <a:ln>
            <a:solidFill>
              <a:srgbClr val="FFC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428728" y="6143644"/>
            <a:ext cx="557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Мы-ВМЕСТЕ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!!!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3" y="785794"/>
            <a:ext cx="77153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ердце 12"/>
          <p:cNvSpPr/>
          <p:nvPr/>
        </p:nvSpPr>
        <p:spPr>
          <a:xfrm>
            <a:off x="8072462" y="2643182"/>
            <a:ext cx="428628" cy="428628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12" descr="http://s005.radikal.ru/i210/1001/2f/1da24cbe80d6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071809"/>
            <a:ext cx="500066" cy="571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ердце 15"/>
          <p:cNvSpPr/>
          <p:nvPr/>
        </p:nvSpPr>
        <p:spPr>
          <a:xfrm>
            <a:off x="1785918" y="2285992"/>
            <a:ext cx="214314" cy="35719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71480"/>
            <a:ext cx="757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некотором царстве, в некотором государстве, в родной  школе № 3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P9020065.JPG"/>
          <p:cNvPicPr>
            <a:picLocks noChangeAspect="1"/>
          </p:cNvPicPr>
          <p:nvPr/>
        </p:nvPicPr>
        <p:blipFill>
          <a:blip r:embed="rId2" cstate="print"/>
          <a:srcRect l="12500" r="7812" b="13541"/>
          <a:stretch>
            <a:fillRect/>
          </a:stretch>
        </p:blipFill>
        <p:spPr>
          <a:xfrm>
            <a:off x="4786314" y="1000108"/>
            <a:ext cx="1071570" cy="785818"/>
          </a:xfrm>
          <a:prstGeom prst="roundRect">
            <a:avLst/>
          </a:prstGeom>
          <a:ln w="57150">
            <a:solidFill>
              <a:srgbClr val="00B05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428728" y="6143644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Работает: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14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2288" y="612774"/>
            <a:ext cx="5486400" cy="560230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28859" y="4857761"/>
            <a:ext cx="435358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Еленочка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Викторовна!!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00232" y="1857364"/>
            <a:ext cx="321471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642918"/>
            <a:ext cx="777370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естественная!</a:t>
            </a:r>
          </a:p>
          <a:p>
            <a:pPr algn="just"/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-любимая!</a:t>
            </a:r>
          </a:p>
          <a:p>
            <a:pPr algn="just"/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единомышленная!</a:t>
            </a:r>
          </a:p>
          <a:p>
            <a:pPr algn="just"/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необыкновенная!</a:t>
            </a:r>
          </a:p>
          <a:p>
            <a:pPr algn="just"/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аккуратная</a:t>
            </a:r>
          </a:p>
          <a:p>
            <a:pPr algn="just"/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Точность-вежливость королев!</a:t>
            </a:r>
          </a:p>
          <a:p>
            <a:endParaRPr lang="ru-RU" sz="4000" dirty="0"/>
          </a:p>
        </p:txBody>
      </p:sp>
      <p:pic>
        <p:nvPicPr>
          <p:cNvPr id="5" name="Picture 11" descr="c0984010df61dab4bda1b645273a2f7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214290"/>
            <a:ext cx="23082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428604"/>
            <a:ext cx="6778654" cy="6000792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верная профессии!</a:t>
            </a:r>
          </a:p>
          <a:p>
            <a:pPr algn="just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интересная!</a:t>
            </a:r>
          </a:p>
          <a:p>
            <a:pPr algn="just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креативная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just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талантливая!</a:t>
            </a:r>
          </a:p>
          <a:p>
            <a:pPr algn="just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ответственная!</a:t>
            </a:r>
          </a:p>
          <a:p>
            <a:pPr algn="just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рукодельница!</a:t>
            </a:r>
          </a:p>
          <a:p>
            <a:pPr algn="just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очаровательная!</a:t>
            </a:r>
          </a:p>
          <a:p>
            <a:pPr algn="just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внимательная!</a:t>
            </a:r>
          </a:p>
          <a:p>
            <a:pPr algn="just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необходимая детям!</a:t>
            </a:r>
          </a:p>
          <a:p>
            <a:pPr algn="just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артистичная!</a:t>
            </a:r>
          </a:p>
          <a:p>
            <a:endParaRPr lang="ru-RU" dirty="0"/>
          </a:p>
        </p:txBody>
      </p:sp>
      <p:pic>
        <p:nvPicPr>
          <p:cNvPr id="3" name="Picture 7" descr="blest4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14290"/>
            <a:ext cx="21717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blest4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071678"/>
            <a:ext cx="21717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blest4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4362450"/>
            <a:ext cx="21717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571480"/>
            <a:ext cx="764386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just"/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какая </a:t>
            </a:r>
          </a:p>
          <a:p>
            <a:pPr algn="just"/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</a:t>
            </a:r>
          </a:p>
          <a:p>
            <a:pPr algn="just"/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бываю???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7" descr="dozen_red_roses_expand_vase_md_wh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571480"/>
            <a:ext cx="18351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dozen_red_roses_expand_vase_md_wh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3500438"/>
            <a:ext cx="18351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dozen_red_roses_expand_vase_md_wh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500042"/>
            <a:ext cx="18351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3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71604" y="428604"/>
            <a:ext cx="785818" cy="114300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Ласковая!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1428736"/>
            <a:ext cx="1071570" cy="857256"/>
          </a:xfrm>
          <a:prstGeom prst="rect">
            <a:avLst/>
          </a:prstGeom>
        </p:spPr>
      </p:pic>
      <p:pic>
        <p:nvPicPr>
          <p:cNvPr id="7" name="Picture 15" descr="роз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5500702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роз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5500702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 descr="роз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82" y="5500702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роз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5429264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роз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500702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86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14942" y="1071546"/>
            <a:ext cx="928694" cy="85725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   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Любящая!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5" descr="роз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5500702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5" descr="роз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5500702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роз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5500702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 descr="роз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5572140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роз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5572140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роз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5500702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Мишки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285852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Учат в школ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4" name="Picture 15" descr="роз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5500702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1959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ыганоч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1714488"/>
            <a:ext cx="571504" cy="7858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2500306"/>
            <a:ext cx="2634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Танцующая!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572140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376" y="5581664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5500702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5643578"/>
            <a:ext cx="428625" cy="1028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5857875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роз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15375" y="5572140"/>
            <a:ext cx="428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163</Words>
  <Application>Microsoft Office PowerPoint</Application>
  <PresentationFormat>Экран (4:3)</PresentationFormat>
  <Paragraphs>71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Леночка</dc:creator>
  <cp:lastModifiedBy>Леночка</cp:lastModifiedBy>
  <cp:revision>23</cp:revision>
  <dcterms:created xsi:type="dcterms:W3CDTF">2010-12-02T10:54:39Z</dcterms:created>
  <dcterms:modified xsi:type="dcterms:W3CDTF">2012-02-08T12:06:01Z</dcterms:modified>
</cp:coreProperties>
</file>