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2" y="-7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4AD2F1E-ACBA-4189-8CB1-F883A6F614AA}" type="datetimeFigureOut">
              <a:rPr lang="ru-RU" smtClean="0"/>
              <a:t>14.05.2011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D458E8-2640-4880-BA43-6705298F8E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325-%D1%8F_%D0%BD%D0%BE%D1%87%D0%BD%D0%B0%D1%8F_%D0%B1%D0%BE%D0%BC%D0%B1%D0%B0%D1%80%D0%B4%D0%B8%D1%80%D0%BE%D0%B2%D0%BE%D1%87%D0%BD%D0%B0%D1%8F_%D0%B0%D0%B2%D0%B8%D0%B0%D1%86%D0%B8%D0%BE%D0%BD%D0%BD%D0%B0%D1%8F_%D0%B4%D0%B8%D0%B2%D0%B8%D0%B7%D0%B8%D1%8F&amp;action=edit&amp;redlink=1" TargetMode="External"/><Relationship Id="rId13" Type="http://schemas.openxmlformats.org/officeDocument/2006/relationships/hyperlink" Target="http://ru.wikipedia.org/wiki/%D0%9C%D0%B5%D0%B4%D0%B0%D0%BB%D1%8C_%C2%AB%D0%97%D0%BE%D0%BB%D0%BE%D1%82%D0%B0%D1%8F_%D0%97%D0%B2%D0%B5%D0%B7%D0%B4%D0%B0%C2%BB" TargetMode="External"/><Relationship Id="rId18" Type="http://schemas.openxmlformats.org/officeDocument/2006/relationships/hyperlink" Target="http://ru.wikipedia.org/wiki/2000_%D0%B3%D0%BE%D0%B4" TargetMode="External"/><Relationship Id="rId3" Type="http://schemas.openxmlformats.org/officeDocument/2006/relationships/hyperlink" Target="http://ru.wikipedia.org/wiki/%D0%9A%D0%9F%D0%A1%D0%A1" TargetMode="External"/><Relationship Id="rId7" Type="http://schemas.openxmlformats.org/officeDocument/2006/relationships/hyperlink" Target="http://ru.wikipedia.org/wiki/46-%D0%B9_%D0%B3%D0%B2%D0%B0%D1%80%D0%B4%D0%B5%D0%B9%D1%81%D0%BA%D0%B8%D0%B9_%D0%BD%D0%BE%D1%87%D0%BD%D0%BE%D0%B9_%D0%B1%D0%BE%D0%BC%D0%B1%D0%B0%D1%80%D0%B4%D0%B8%D1%80%D0%BE%D0%B2%D0%BE%D1%87%D0%BD%D1%8B%D0%B9_%D0%B0%D0%B2%D0%B8%D0%B0%D1%86%D0%B8%D0%BE%D0%BD%D0%BD%D1%8B%D0%B9_%D0%BF%D0%BE%D0%BB%D0%BA" TargetMode="External"/><Relationship Id="rId12" Type="http://schemas.openxmlformats.org/officeDocument/2006/relationships/hyperlink" Target="http://ru.wikipedia.org/wiki/%D0%9E%D1%80%D0%B4%D0%B5%D0%BD_%D0%9B%D0%B5%D0%BD%D0%B8%D0%BD%D0%B0" TargetMode="External"/><Relationship Id="rId17" Type="http://schemas.openxmlformats.org/officeDocument/2006/relationships/hyperlink" Target="http://ru.wikipedia.org/wiki/5_%D0%B0%D0%BF%D1%80%D0%B5%D0%BB%D1%8F" TargetMode="External"/><Relationship Id="rId2" Type="http://schemas.openxmlformats.org/officeDocument/2006/relationships/hyperlink" Target="http://ru.wikipedia.org/wiki/%D0%92%D0%9A%D0%9F(%D0%B1)" TargetMode="External"/><Relationship Id="rId16" Type="http://schemas.openxmlformats.org/officeDocument/2006/relationships/hyperlink" Target="http://ru.wikipedia.org/wiki/%D0%9C%D0%BE%D1%81%D0%BA%D0%B2%D0%B0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ru.wikipedia.org/wiki/1945_%D0%B3%D0%BE%D0%B4" TargetMode="External"/><Relationship Id="rId11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5" Type="http://schemas.openxmlformats.org/officeDocument/2006/relationships/hyperlink" Target="http://ru.wikipedia.org/wiki/23_%D1%84%D0%B5%D0%B2%D1%80%D0%B0%D0%BB%D1%8F" TargetMode="External"/><Relationship Id="rId15" Type="http://schemas.openxmlformats.org/officeDocument/2006/relationships/hyperlink" Target="http://ru.wikipedia.org/wiki/%D0%9C%D0%BE%D1%81%D0%BA%D0%BE%D0%B2%D1%81%D0%BA%D0%B8%D0%B9_%D0%B0%D0%B2%D0%B8%D0%B0%D1%86%D0%B8%D0%BE%D0%BD%D0%BD%D1%8B%D0%B9_%D0%B8%D0%BD%D1%81%D1%82%D0%B8%D1%82%D1%83%D1%82" TargetMode="External"/><Relationship Id="rId10" Type="http://schemas.openxmlformats.org/officeDocument/2006/relationships/hyperlink" Target="http://ru.wikipedia.org/wiki/2-%D0%B9_%D0%91%D0%B5%D0%BB%D0%BE%D1%80%D1%83%D1%81%D1%81%D0%BA%D0%B8%D0%B9_%D1%84%D1%80%D0%BE%D0%BD%D1%82" TargetMode="External"/><Relationship Id="rId19" Type="http://schemas.openxmlformats.org/officeDocument/2006/relationships/hyperlink" Target="http://ru.wikipedia.org/wiki/%D0%9A%D0%BB%D0%B0%D0%B4%D0%B1%D0%B8%D1%89%D0%B5_%C2%AB%D0%A0%D0%B0%D0%BA%D0%B8%D1%82%D0%BA%D0%B8%C2%BB" TargetMode="External"/><Relationship Id="rId4" Type="http://schemas.openxmlformats.org/officeDocument/2006/relationships/hyperlink" Target="http://ru.wikipedia.org/wiki/%D0%9F%D1%80%D0%B5%D0%B7%D0%B8%D0%B4%D0%B8%D1%83%D0%BC_%D0%92%D0%B5%D1%80%D1%85%D0%BE%D0%B2%D0%BD%D0%BE%D0%B3%D0%BE_%D0%A1%D0%BE%D0%B2%D0%B5%D1%82%D0%B0_%D0%A1%D0%A1%D0%A1%D0%A0" TargetMode="External"/><Relationship Id="rId9" Type="http://schemas.openxmlformats.org/officeDocument/2006/relationships/hyperlink" Target="http://ru.wikipedia.org/wiki/4-%D1%8F_%D0%B2%D0%BE%D0%B7%D0%B4%D1%83%D1%88%D0%BD%D0%B0%D1%8F_%D0%B0%D1%80%D0%BC%D0%B8%D1%8F" TargetMode="External"/><Relationship Id="rId14" Type="http://schemas.openxmlformats.org/officeDocument/2006/relationships/hyperlink" Target="http://ru.wikipedia.org/wiki/1948_%D0%B3%D0%BE%D0%B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7" Type="http://schemas.openxmlformats.org/officeDocument/2006/relationships/hyperlink" Target="http://ru.wikipedia.org/wiki/%D0%9E%D1%80%D0%B4%D0%B5%D0%BD_%D0%9A%D1%80%D0%B0%D1%81%D0%BD%D0%BE%D0%B9_%D0%97%D0%B2%D0%B5%D0%B7%D0%B4%D1%8B" TargetMode="External"/><Relationship Id="rId2" Type="http://schemas.openxmlformats.org/officeDocument/2006/relationships/hyperlink" Target="http://ru.wikipedia.org/wiki/%D0%9C%D0%B5%D0%B4%D0%B0%D0%BB%D1%8C_%C2%AB%D0%97%D0%BE%D0%BB%D0%BE%D1%82%D0%B0%D1%8F_%D0%97%D0%B2%D0%B5%D0%B7%D0%B4%D0%B0%C2%BB" TargetMode="Externa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ru.wikipedia.org/wiki/%D0%9E%D1%80%D0%B4%D0%B5%D0%BD_%D0%9E%D1%82%D0%B5%D1%87%D0%B5%D1%81%D1%82%D0%B2%D0%B5%D0%BD%D0%BD%D0%BE%D0%B9_%D0%B2%D0%BE%D0%B9%D0%BD%D1%8B" TargetMode="External"/><Relationship Id="rId5" Type="http://schemas.openxmlformats.org/officeDocument/2006/relationships/hyperlink" Target="http://ru.wikipedia.org/wiki/%D0%9E%D1%80%D0%B4%D0%B5%D0%BD_%D0%9A%D1%80%D0%B0%D1%81%D0%BD%D0%BE%D0%B3%D0%BE_%D0%97%D0%BD%D0%B0%D0%BC%D0%B5%D0%BD%D0%B8" TargetMode="External"/><Relationship Id="rId4" Type="http://schemas.openxmlformats.org/officeDocument/2006/relationships/hyperlink" Target="http://ru.wikipedia.org/wiki/%D0%9E%D1%80%D0%B4%D0%B5%D0%BD_%D0%9B%D0%B5%D0%BD%D0%B8%D0%BD%D0%B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46-%D0%B9_%D0%B3%D0%B2%D0%B0%D1%80%D0%B4%D0%B5%D0%B9%D1%81%D0%BA%D0%B8%D0%B9_%D0%BD%D0%BE%D1%87%D0%BD%D0%BE%D0%B9_%D0%B1%D0%BE%D0%BC%D0%B1%D0%B0%D1%80%D0%B4%D0%B8%D1%80%D0%BE%D0%B2%D0%BE%D1%87%D0%BD%D1%8B%D0%B9_%D0%B0%D0%B2%D0%B8%D0%B0%D1%86%D0%B8%D0%BE%D0%BD%D0%BD%D1%8B%D0%B9_%D0%BF%D0%BE%D0%BB%D0%BA" TargetMode="External"/><Relationship Id="rId2" Type="http://schemas.openxmlformats.org/officeDocument/2006/relationships/hyperlink" Target="http://ru.wikipedia.org/w/index.php?title=%D0%93%D1%80%D0%B5%D0%BC%D1%8F%D1%87%D0%B5%D0%B5&amp;action=edit&amp;redlink=1" TargetMode="Externa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mosk.ru/index.php?option=com_content&amp;task=view&amp;id=11120" TargetMode="Externa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3" Type="http://schemas.openxmlformats.org/officeDocument/2006/relationships/hyperlink" Target="http://ru.wikipedia.org/wiki/24_%D0%BE%D0%BA%D1%82%D1%8F%D0%B1%D1%80%D1%8F" TargetMode="External"/><Relationship Id="rId7" Type="http://schemas.openxmlformats.org/officeDocument/2006/relationships/hyperlink" Target="http://ru.wikipedia.org/wiki/%D0%A1%D0%BD%D0%B0%D0%B9%D0%BF%D0%B5%D1%80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ru.wikipedia.org/wiki/1942_%D0%B3%D0%BE%D0%B4" TargetMode="External"/><Relationship Id="rId5" Type="http://schemas.openxmlformats.org/officeDocument/2006/relationships/hyperlink" Target="http://ru.wikipedia.org/wiki/14_%D0%B0%D0%B2%D0%B3%D1%83%D1%81%D1%82%D0%B0" TargetMode="External"/><Relationship Id="rId4" Type="http://schemas.openxmlformats.org/officeDocument/2006/relationships/hyperlink" Target="http://ru.wikipedia.org/wiki/1922_%D0%B3%D0%BE%D0%B4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30-%D1%8F_%D1%81%D1%82%D1%80%D0%B5%D0%BB%D0%BA%D0%BE%D0%B2%D0%B0%D1%8F_%D0%B4%D0%B8%D0%B2%D0%B8%D0%B7%D0%B8%D1%8F" TargetMode="External"/><Relationship Id="rId13" Type="http://schemas.openxmlformats.org/officeDocument/2006/relationships/hyperlink" Target="http://ru.wikipedia.org/wiki/%D0%9F%D0%B0%D1%80%D1%84%D0%B8%D0%BD%D1%81%D0%BA%D0%B8%D0%B9_%D1%80%D0%B0%D0%B9%D0%BE%D0%BD_%D0%9D%D0%BE%D0%B2%D0%B3%D0%BE%D1%80%D0%BE%D0%B4%D1%81%D0%BA%D0%BE%D0%B9_%D0%BE%D0%B1%D0%BB%D0%B0%D1%81%D1%82%D0%B8" TargetMode="External"/><Relationship Id="rId18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3" Type="http://schemas.openxmlformats.org/officeDocument/2006/relationships/hyperlink" Target="http://ru.wikipedia.org/wiki/%D0%A2%D1%83%D0%BB%D1%8C%D1%81%D0%BA%D0%B0%D1%8F_%D0%BE%D0%B1%D0%BB%D0%B0%D1%81%D1%82%D1%8C" TargetMode="External"/><Relationship Id="rId7" Type="http://schemas.openxmlformats.org/officeDocument/2006/relationships/hyperlink" Target="http://ru.wikipedia.org/wiki/1942" TargetMode="External"/><Relationship Id="rId12" Type="http://schemas.openxmlformats.org/officeDocument/2006/relationships/hyperlink" Target="http://ru.wikipedia.org/wiki/1942_%D0%B3%D0%BE%D0%B4" TargetMode="External"/><Relationship Id="rId17" Type="http://schemas.openxmlformats.org/officeDocument/2006/relationships/hyperlink" Target="http://ru.wikipedia.org/wiki/%D0%A1%D1%82%D0%B0%D1%80%D0%BE%D1%80%D1%83%D1%81%D1%81%D0%BA%D0%B8%D0%B9_%D1%80%D0%B0%D0%B9%D0%BE%D0%BD_%D0%9D%D0%BE%D0%B2%D0%B3%D0%BE%D1%80%D0%BE%D0%B4%D1%81%D0%BA%D0%BE%D0%B9_%D0%BE%D0%B1%D0%BB%D0%B0%D1%81%D1%82%D0%B8" TargetMode="External"/><Relationship Id="rId2" Type="http://schemas.openxmlformats.org/officeDocument/2006/relationships/hyperlink" Target="http://ru.wikipedia.org/wiki/%D0%90%D0%BB%D0%B5%D0%BA%D1%81%D0%B8%D0%BD%D1%81%D0%BA%D0%B8%D0%B9_%D1%80%D0%B0%D0%B9%D0%BE%D0%BD" TargetMode="External"/><Relationship Id="rId16" Type="http://schemas.openxmlformats.org/officeDocument/2006/relationships/hyperlink" Target="http://ru.wikipedia.org/wiki/%D0%9A%D0%BE%D1%80%D0%BE%D0%B2%D0%B8%D1%82%D1%87%D0%B8%D0%BD%D0%BE" TargetMode="External"/><Relationship Id="rId20" Type="http://schemas.openxmlformats.org/officeDocument/2006/relationships/hyperlink" Target="http://ru.wikipedia.org/wiki/1943_%D0%B3%D0%BE%D0%B4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ru.wikipedia.org/wiki/%D0%9C%D0%BE%D1%81%D0%BA%D0%BE%D0%B2%D1%81%D0%BA%D0%B0%D1%8F_%D0%B1%D0%B8%D1%82%D0%B2%D0%B0_1941%E2%80%941942" TargetMode="External"/><Relationship Id="rId11" Type="http://schemas.openxmlformats.org/officeDocument/2006/relationships/hyperlink" Target="http://ru.wikipedia.org/wiki/14_%D0%B0%D0%B2%D0%B3%D1%83%D1%81%D1%82%D0%B0" TargetMode="External"/><Relationship Id="rId5" Type="http://schemas.openxmlformats.org/officeDocument/2006/relationships/hyperlink" Target="http://ru.wikipedia.org/wiki/1941" TargetMode="External"/><Relationship Id="rId15" Type="http://schemas.openxmlformats.org/officeDocument/2006/relationships/hyperlink" Target="http://ru.wikipedia.org/wiki/%D0%9A%D0%BE%D0%B2%D1%88%D0%BE%D0%B2%D0%B0,_%D0%9D%D0%B0%D1%82%D0%B0%D0%BB%D1%8C%D1%8F_%D0%91%D0%B5%D0%BD%D0%B5%D0%B4%D0%B8%D0%BA%D1%82%D0%BE%D0%B2%D0%BD%D0%B0" TargetMode="External"/><Relationship Id="rId10" Type="http://schemas.openxmlformats.org/officeDocument/2006/relationships/hyperlink" Target="http://ru.wikipedia.org/wiki/%D0%A1%D0%B5%D0%B2%D0%B5%D1%80%D0%BE-%D0%97%D0%B0%D0%BF%D0%B0%D0%B4%D0%BD%D1%8B%D0%B9_%D1%84%D1%80%D0%BE%D0%BD%D1%82_(%D0%92%D0%B5%D0%BB%D0%B8%D0%BA%D0%B0%D1%8F_%D0%9E%D1%82%D0%B5%D1%87%D0%B5%D1%81%D1%82%D0%B2%D0%B5%D0%BD%D0%BD%D0%B0%D1%8F_%D0%B2%D0%BE%D0%B9%D0%BD%D0%B0)" TargetMode="External"/><Relationship Id="rId19" Type="http://schemas.openxmlformats.org/officeDocument/2006/relationships/hyperlink" Target="http://ru.wikipedia.org/wiki/14_%D1%84%D0%B5%D0%B2%D1%80%D0%B0%D0%BB%D1%8F" TargetMode="External"/><Relationship Id="rId4" Type="http://schemas.openxmlformats.org/officeDocument/2006/relationships/hyperlink" Target="http://ru.wikipedia.org/wiki/%D0%A0%D1%83%D1%81%D1%81%D0%BA%D0%B0%D1%8F" TargetMode="External"/><Relationship Id="rId9" Type="http://schemas.openxmlformats.org/officeDocument/2006/relationships/hyperlink" Target="http://ru.wikipedia.org/wiki/1-%D1%8F_%D1%83%D0%B4%D0%B0%D1%80%D0%BD%D0%B0%D1%8F_%D0%B0%D1%80%D0%BC%D0%B8%D1%8F" TargetMode="External"/><Relationship Id="rId14" Type="http://schemas.openxmlformats.org/officeDocument/2006/relationships/hyperlink" Target="http://ru.wikipedia.org/wiki/%D0%9D%D0%BE%D0%B2%D0%B3%D0%BE%D1%80%D0%BE%D0%B4%D1%81%D0%BA%D0%B0%D1%8F_%D0%BE%D0%B1%D0%BB%D0%B0%D1%81%D1%82%D1%8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1%80%D0%B4%D0%B5%D0%BD_%D0%9B%D0%B5%D0%BD%D0%B8%D0%BD%D0%B0" TargetMode="External"/><Relationship Id="rId2" Type="http://schemas.openxmlformats.org/officeDocument/2006/relationships/hyperlink" Target="http://ru.wikipedia.org/wiki/%D0%9C%D0%B5%D0%B4%D0%B0%D0%BB%D1%8C_%C2%AB%D0%97%D0%BE%D0%BB%D0%BE%D1%82%D0%B0%D1%8F_%D0%B7%D0%B2%D0%B5%D0%B7%D0%B4%D0%B0%C2%BB" TargetMode="Externa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://ru.wikipedia.org/wiki/%D0%9E%D1%80%D0%B4%D0%B5%D0%BD_%D0%9A%D1%80%D0%B0%D1%81%D0%BD%D0%BE%D0%B9_%D0%97%D0%B2%D0%B5%D0%B7%D0%B4%D1%8B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0%BB%D0%B8%D1%86%D0%B0_%D0%9C%D0%B0%D1%80%D0%B8%D0%B8_%D0%9F%D0%BE%D0%BB%D0%B8%D0%B2%D0%B0%D0%BD%D0%BE%D0%B2%D0%BE%D0%B9_(%D0%9C%D0%BE%D1%81%D0%BA%D0%B2%D0%B0)" TargetMode="External"/><Relationship Id="rId2" Type="http://schemas.openxmlformats.org/officeDocument/2006/relationships/hyperlink" Target="http://ru.wikipedia.org/wiki/%D0%9D%D0%B0%D0%B2%D0%B5%D1%87%D0%BD%D0%BE_%D0%B7%D0%B0%D1%87%D0%B8%D1%81%D0%BB%D0%B5%D0%BD" TargetMode="External"/><Relationship Id="rId1" Type="http://schemas.openxmlformats.org/officeDocument/2006/relationships/slideLayout" Target="../slideLayouts/slideLayout35.xml"/><Relationship Id="rId4" Type="http://schemas.openxmlformats.org/officeDocument/2006/relationships/hyperlink" Target="http://ru.wikipedia.org/wiki/%D0%A1%D1%83%D1%80%D0%B3%D1%83%D1%8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5%D0%BD%D0%B8%D0%BD%D0%BE-%D0%A1%D0%BD%D0%B5%D0%B3%D0%B8%D1%80%D1%91%D0%B2%D1%81%D0%BA%D0%B8%D0%B9_%D0%B2%D0%BE%D0%B5%D0%BD%D0%BD%D0%BE-%D0%B8%D1%81%D1%82%D0%BE%D1%80%D0%B8%D1%87%D0%B5%D1%81%D0%BA%D0%B8%D0%B9_%D0%BC%D1%83%D0%B7%D0%B5%D0%B9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44_%D0%B3%D0%BE%D0%B4" TargetMode="External"/><Relationship Id="rId2" Type="http://schemas.openxmlformats.org/officeDocument/2006/relationships/hyperlink" Target="http://ru.wikipedia.org/wiki/%D0%9A%D0%BE%D0%B2%D1%88%D0%BE%D0%B2%D0%B0,_%D0%9D%D0%B0%D1%82%D0%B0%D0%BB%D1%8C%D1%8F_%D0%92%D0%B5%D0%BD%D0%B5%D0%B4%D0%B8%D0%BA%D1%82%D0%BE%D0%B2%D0%BD%D0%B0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ru.wikipedia.org/wiki/25_%D0%B4%D0%B5%D0%BA%D0%B0%D0%B1%D1%80%D1%8F" TargetMode="External"/><Relationship Id="rId7" Type="http://schemas.openxmlformats.org/officeDocument/2006/relationships/hyperlink" Target="http://ru.wikipedia.org/wiki/%D0%A4%D0%B0%D0%B9%D0%BB:%D0%A1%D0%B5%D0%B1%D1%80%D0%BE%D0%B2%D0%B0,_%D0%98%D1%80%D0%B8%D0%BD%D0%B0_%D0%A4%D1%91%D0%B4%D0%BE%D1%80%D0%BE%D0%B2%D0%BD%D0%B0.jpg" TargetMode="External"/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Relationship Id="rId6" Type="http://schemas.openxmlformats.org/officeDocument/2006/relationships/hyperlink" Target="http://ru.wikipedia.org/wiki/2000_%D0%B3%D0%BE%D0%B4" TargetMode="External"/><Relationship Id="rId5" Type="http://schemas.openxmlformats.org/officeDocument/2006/relationships/hyperlink" Target="http://ru.wikipedia.org/wiki/5_%D0%B0%D0%BF%D1%80%D0%B5%D0%BB%D1%8F" TargetMode="External"/><Relationship Id="rId4" Type="http://schemas.openxmlformats.org/officeDocument/2006/relationships/hyperlink" Target="http://ru.wikipedia.org/wiki/1914_%D0%B3%D0%BE%D0%B4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9A%D0%9A%D0%90" TargetMode="External"/><Relationship Id="rId3" Type="http://schemas.openxmlformats.org/officeDocument/2006/relationships/hyperlink" Target="http://ru.wikipedia.org/wiki/1914_%D0%B3%D0%BE%D0%B4" TargetMode="External"/><Relationship Id="rId7" Type="http://schemas.openxmlformats.org/officeDocument/2006/relationships/hyperlink" Target="http://ru.wikipedia.org/w/index.php?title=%D0%A5%D0%B5%D1%80%D1%81%D0%BE%D0%BD%D1%81%D0%BA%D0%B0%D1%8F_%D0%B2%D0%BE%D0%B5%D0%BD%D0%BD%D0%B0%D1%8F_%D0%B0%D0%B2%D0%B8%D0%B0%D1%86%D0%B8%D0%BE%D0%BD%D0%BD%D0%B0%D1%8F_%D1%88%D0%BA%D0%BE%D0%BB%D0%B0_%D0%BF%D0%B8%D0%BB%D0%BE%D1%82%D0%BE%D0%B2&amp;action=edit&amp;redlink=1" TargetMode="External"/><Relationship Id="rId2" Type="http://schemas.openxmlformats.org/officeDocument/2006/relationships/hyperlink" Target="http://ru.wikipedia.org/wiki/25_%D0%B4%D0%B5%D0%BA%D0%B0%D0%B1%D1%80%D1%8F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ru.wikipedia.org/w/index.php?title=%D0%9C%D0%BE%D1%81%D0%BA%D0%BE%D0%B2%D1%81%D0%BA%D0%B8%D0%B9_%D1%82%D0%B5%D1%85%D0%BD%D0%B8%D0%BA%D1%83%D0%BC_%D0%BC%D1%83%D0%BA%D0%BE%D0%BC%D0%BE%D0%BB%D1%8C%D0%BD%D0%BE%D0%B9_%D0%BF%D1%80%D0%BE%D0%BC%D1%8B%D1%88%D0%BB%D0%B5%D0%BD%D0%BD%D0%BE%D1%81%D1%82%D0%B8&amp;action=edit&amp;redlink=1" TargetMode="External"/><Relationship Id="rId5" Type="http://schemas.openxmlformats.org/officeDocument/2006/relationships/hyperlink" Target="http://ru.wikipedia.org/wiki/%D0%9D%D0%BE%D0%B2%D0%BE%D0%BC%D0%BE%D1%81%D0%BA%D0%BE%D0%B2%D1%81%D0%BA%D0%B8%D0%B9_%D1%80%D0%B0%D0%B9%D0%BE%D0%BD_%D0%A2%D1%83%D0%BB%D1%8C%D1%81%D0%BA%D0%BE%D0%B9_%D0%BE%D0%B1%D0%BB%D0%B0%D1%81%D1%82%D0%B8" TargetMode="External"/><Relationship Id="rId4" Type="http://schemas.openxmlformats.org/officeDocument/2006/relationships/hyperlink" Target="http://ru.wikipedia.org/w/index.php?title=%D0%A2%D0%B5%D1%82%D1%8F%D0%BA%D0%BE%D0%B2%D0%BA%D0%B0&amp;action=edit&amp;redlink=1" TargetMode="External"/><Relationship Id="rId9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401003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Женщины- уроженки Тульского края, </a:t>
            </a:r>
            <a:r>
              <a:rPr lang="ru-RU" sz="5400" b="1" dirty="0">
                <a:solidFill>
                  <a:srgbClr val="7030A0"/>
                </a:solidFill>
              </a:rPr>
              <a:t>Г</a:t>
            </a:r>
            <a:r>
              <a:rPr lang="ru-RU" sz="5400" b="1" dirty="0" smtClean="0">
                <a:solidFill>
                  <a:srgbClr val="7030A0"/>
                </a:solidFill>
              </a:rPr>
              <a:t>ерои Советского Союза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0" y="0"/>
            <a:ext cx="9144000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Ира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Себрова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сделала в полку больше всех вылетов — 1004, даже произнести страшно. Я думаю, что во всем мире не найти летчика с таким количеством боевых вылетов. А была она тихой, скромной, вроде бы и не яркой девушкой.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После войны рассказал мне муж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Себровой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— Саша Хоменко, как перегнал он Ирину машину из ремонта в полк. Саша служил тогда инженером в ремонтной мастерской (ПАРМ). Туда мы отправляли самолеты, когда был выработан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моторесурс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или машина требовала ремонта после обстрела. Самолет восстанавливали и возвращали на фронт. Прилетел Саша на аэродром в Ивановской, и Ира стала опробовать машину. Саша сел во вторую кабину. Договорились, что петлю она делать не будет, поэтому он не привязался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 вдруг он видит, что она начала делать петлю, забыла, что он не привязан. «Я вцепился в борта кабины, когда был вниз головой — чуть не выпал». Очевидно, Ира вспомнила о нем, быстро снизилась, села на площадку, выскочила из кабины и пошла на КПП… «Я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зарулил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машину на стоянку, — продолжал рассказывать Саша, — пошел тоже на командный пункт. Вижу, Ира сидит на скамейке, руками за голову держится и говорит мне: „Если бы ты выпал, что бы я сказала командиру полка?“…»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0" y="0"/>
            <a:ext cx="91440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Член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2" tooltip="ВКП(б)"/>
              </a:rPr>
              <a:t>ВКП(б)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3" tooltip="КПСС"/>
              </a:rPr>
              <a:t>КПСС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 1943 год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Указом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4" tooltip="Президиум Верховного Совета СССР"/>
              </a:rPr>
              <a:t>Президиума Верховного Совета СССР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от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5"/>
              </a:rPr>
              <a:t>23 февраля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6" tooltip="1945 год"/>
              </a:rPr>
              <a:t>1945 года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«за образцовое выполнение боевых заданий командования и проявленные мужество и героизм в боях с немецко-фашистскими захватчиками» командиру звена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7" tooltip="46-й гвардейский ночной бомбардировочный авиационный полк"/>
              </a:rPr>
              <a:t>46-го гвардейского ночного бомбардировочного авиационного полка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BA0000"/>
                </a:solidFill>
                <a:effectLst/>
                <a:latin typeface="Arial" pitchFamily="34" charset="0"/>
                <a:ea typeface="Times New Roman" pitchFamily="18" charset="0"/>
                <a:hlinkClick r:id="rId8" tooltip="325-я ночная бомбардировочная авиационная дивизия (страница отсутствует)"/>
              </a:rPr>
              <a:t>325-я ночная бомбардировочная авиационная дивизия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9" tooltip="4-я воздушная армия"/>
              </a:rPr>
              <a:t>4-я воздушная армия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0"/>
              </a:rPr>
              <a:t>2-й Белорусский фронт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 гвардии старшему лейтенанту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Себровой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Ирине Фёдоровне присвоено звание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1" tooltip="Герой Советского Союза"/>
              </a:rPr>
              <a:t>Героя Советского Союза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 вручением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2" tooltip="Орден Ленина"/>
              </a:rPr>
              <a:t>ордена Ленина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3" tooltip="Медаль "/>
              </a:rPr>
              <a:t>медали «Золотая Звезда»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(№ 4856)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4" tooltip="1948 год"/>
              </a:rPr>
              <a:t>1948 года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старший лейтенант И. Ф.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Себрова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 запасе, а затем в отставке. Работала 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5" tooltip="Московский авиационный институт"/>
              </a:rPr>
              <a:t>Московском авиационном институте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Жила в городе-герое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6" tooltip="Москва"/>
              </a:rPr>
              <a:t>Москве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Умерла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7"/>
              </a:rPr>
              <a:t>5 апреля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8" tooltip="2000 год"/>
              </a:rPr>
              <a:t>2000 года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Похоронена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9" tooltip="Кладбище "/>
              </a:rPr>
              <a:t>кладбище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9" tooltip="Кладбище "/>
              </a:rPr>
              <a:t>Ракитки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19" tooltip="Кладбище 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2143116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Награды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0034" y="1857364"/>
            <a:ext cx="8429684" cy="4643470"/>
          </a:xfrm>
        </p:spPr>
        <p:txBody>
          <a:bodyPr>
            <a:normAutofit/>
          </a:bodyPr>
          <a:lstStyle/>
          <a:p>
            <a:pPr lvl="0"/>
            <a:r>
              <a:rPr lang="ru-RU" u="sng" dirty="0" smtClean="0">
                <a:hlinkClick r:id="rId2" tooltip="Медаль "/>
              </a:rPr>
              <a:t>медаль «Золотая Звезда»</a:t>
            </a:r>
            <a:r>
              <a:rPr lang="ru-RU" dirty="0" smtClean="0"/>
              <a:t> № 4856 </a:t>
            </a:r>
            <a:r>
              <a:rPr lang="ru-RU" u="sng" dirty="0" smtClean="0">
                <a:hlinkClick r:id="rId3" tooltip="Герой Советского Союза"/>
              </a:rPr>
              <a:t>Героя Советского Союза</a:t>
            </a:r>
            <a:r>
              <a:rPr lang="ru-RU" dirty="0" smtClean="0"/>
              <a:t> (23 февраля 1945) </a:t>
            </a:r>
          </a:p>
          <a:p>
            <a:pPr lvl="0"/>
            <a:r>
              <a:rPr lang="ru-RU" u="sng" dirty="0" smtClean="0">
                <a:hlinkClick r:id="rId4" tooltip="Орден Ленина"/>
              </a:rPr>
              <a:t>орден Ленина</a:t>
            </a:r>
            <a:r>
              <a:rPr lang="ru-RU" dirty="0" smtClean="0"/>
              <a:t> (23 февраля 1945) </a:t>
            </a:r>
          </a:p>
          <a:p>
            <a:pPr lvl="0"/>
            <a:r>
              <a:rPr lang="ru-RU" dirty="0" smtClean="0"/>
              <a:t>3 </a:t>
            </a:r>
            <a:r>
              <a:rPr lang="ru-RU" u="sng" dirty="0" smtClean="0">
                <a:hlinkClick r:id="rId5" tooltip="Орден Красного Знамени"/>
              </a:rPr>
              <a:t>ордена Красного Знамени</a:t>
            </a:r>
            <a:r>
              <a:rPr lang="ru-RU" dirty="0" smtClean="0"/>
              <a:t> (1942, 1944, ?) </a:t>
            </a:r>
          </a:p>
          <a:p>
            <a:pPr lvl="0"/>
            <a:r>
              <a:rPr lang="ru-RU" u="sng" dirty="0" smtClean="0">
                <a:hlinkClick r:id="rId6" tooltip="Орден Отечественной войны"/>
              </a:rPr>
              <a:t>ордена Отечественной войны</a:t>
            </a:r>
            <a:r>
              <a:rPr lang="ru-RU" dirty="0" smtClean="0"/>
              <a:t> 1-й и 2-й степеней (? и 1943) </a:t>
            </a:r>
          </a:p>
          <a:p>
            <a:pPr lvl="0"/>
            <a:r>
              <a:rPr lang="ru-RU" u="sng" dirty="0" smtClean="0">
                <a:hlinkClick r:id="rId7" tooltip="Орден Красной Звезды"/>
              </a:rPr>
              <a:t>орден Красной Звезды</a:t>
            </a:r>
            <a:r>
              <a:rPr lang="ru-RU" dirty="0" smtClean="0"/>
              <a:t> (1943) </a:t>
            </a:r>
          </a:p>
          <a:p>
            <a:pPr lvl="0"/>
            <a:r>
              <a:rPr lang="ru-RU" dirty="0" smtClean="0"/>
              <a:t>медали.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Память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/>
              <a:t>      Одна </a:t>
            </a:r>
            <a:r>
              <a:rPr lang="ru-RU" sz="3200" dirty="0" smtClean="0"/>
              <a:t>из улиц села </a:t>
            </a:r>
            <a:r>
              <a:rPr lang="ru-RU" sz="3200" u="sng" dirty="0" smtClean="0">
                <a:hlinkClick r:id="rId2" tooltip="Гремячее (страница отсутствует)"/>
              </a:rPr>
              <a:t>Гремячее</a:t>
            </a:r>
            <a:r>
              <a:rPr lang="ru-RU" sz="3200" dirty="0" smtClean="0"/>
              <a:t> названа в её честь. В музее </a:t>
            </a:r>
            <a:r>
              <a:rPr lang="ru-RU" sz="3200" dirty="0" err="1" smtClean="0"/>
              <a:t>Гремячевской</a:t>
            </a:r>
            <a:r>
              <a:rPr lang="ru-RU" sz="3200" dirty="0" smtClean="0"/>
              <a:t> школы основана экспозиция, посвящённая И. Ф. </a:t>
            </a:r>
            <a:r>
              <a:rPr lang="ru-RU" sz="3200" dirty="0" err="1" smtClean="0"/>
              <a:t>Себровой</a:t>
            </a:r>
            <a:r>
              <a:rPr lang="ru-RU" sz="3200" dirty="0" smtClean="0"/>
              <a:t>. В средней школе № 213 города Москвы имеется музей Боевой славы </a:t>
            </a:r>
            <a:r>
              <a:rPr lang="ru-RU" sz="3200" u="sng" dirty="0" smtClean="0">
                <a:hlinkClick r:id="rId3" tooltip="46-й гвардейский ночной бомбардировочный авиационный полк"/>
              </a:rPr>
              <a:t>46-го гвардейского Таманского орденов Красного Знамени и Суворова III степени ночного легкобомбардировочного женского </a:t>
            </a:r>
            <a:r>
              <a:rPr lang="ru-RU" sz="3200" u="sng" dirty="0" smtClean="0">
                <a:hlinkClick r:id="rId3" tooltip="46-й гвардейский ночной бомбардировочный авиационный полк"/>
              </a:rPr>
              <a:t>полка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Литература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/>
              <a:t> </a:t>
            </a:r>
            <a:r>
              <a:rPr lang="ru-RU" sz="2800" i="1" dirty="0" err="1" smtClean="0"/>
              <a:t>Ракобольская</a:t>
            </a:r>
            <a:r>
              <a:rPr lang="ru-RU" sz="2800" i="1" dirty="0" smtClean="0"/>
              <a:t> И. В., Кравцова Н. Ф.</a:t>
            </a:r>
            <a:r>
              <a:rPr lang="ru-RU" sz="2800" dirty="0" smtClean="0"/>
              <a:t> Нас называли ночными ведьмами. М.: Издательство МГУ, 2005. — 336 с. </a:t>
            </a:r>
          </a:p>
          <a:p>
            <a:pPr lvl="0"/>
            <a:r>
              <a:rPr lang="ru-RU" sz="2800" dirty="0" smtClean="0"/>
              <a:t> </a:t>
            </a:r>
            <a:r>
              <a:rPr lang="ru-RU" sz="2800" i="1" dirty="0" smtClean="0"/>
              <a:t>Татьяна </a:t>
            </a:r>
            <a:r>
              <a:rPr lang="ru-RU" sz="2800" i="1" dirty="0" err="1" smtClean="0"/>
              <a:t>Самойленко</a:t>
            </a:r>
            <a:r>
              <a:rPr lang="ru-RU" sz="2800" i="1" dirty="0" smtClean="0"/>
              <a:t>.</a:t>
            </a:r>
            <a:r>
              <a:rPr lang="ru-RU" sz="2800" dirty="0" smtClean="0"/>
              <a:t> </a:t>
            </a: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«Ночная ласточка»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dirty="0" err="1" smtClean="0"/>
              <a:t>Новомосковские</a:t>
            </a:r>
            <a:r>
              <a:rPr lang="ru-RU" sz="2800" dirty="0" smtClean="0"/>
              <a:t> новости. 22.01.2010.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2428892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Мари́я</a:t>
            </a:r>
            <a:r>
              <a:rPr lang="ru-RU" b="1" dirty="0" smtClean="0">
                <a:solidFill>
                  <a:srgbClr val="FF0000"/>
                </a:solidFill>
              </a:rPr>
              <a:t> Семёновна </a:t>
            </a:r>
            <a:r>
              <a:rPr lang="ru-RU" b="1" dirty="0" err="1" smtClean="0">
                <a:solidFill>
                  <a:srgbClr val="FF0000"/>
                </a:solidFill>
              </a:rPr>
              <a:t>Полива́нова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%D0%9F%D0%BE%D0%BB%D0%B8%D0%B2%D0%B0%D0%BD%D0%BE%D0%B2%D0%B0%2C_%D0%9C%D0%B0%D1%80%D0%B8%D1%8F_%D0%A1%D0%B5%D0%BC%D1%91%D0%BD%D0%BE%D0%B2%D0%BD%D0%B0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554" y="2071679"/>
            <a:ext cx="3000396" cy="31432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472" y="5429265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24 октября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hlinkClick r:id="rId4" tooltip="1922 год"/>
              </a:rPr>
              <a:t>1922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—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hlinkClick r:id="rId5"/>
              </a:rPr>
              <a:t>14 августа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hlinkClick r:id="rId6" tooltip="1942 год"/>
              </a:rPr>
              <a:t>1942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—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hlinkClick r:id="rId7" tooltip="Снайпер"/>
              </a:rPr>
              <a:t>снайпер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hlinkClick r:id="rId8"/>
              </a:rPr>
              <a:t>Герой Советского Союза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700" b="1" dirty="0" smtClean="0"/>
              <a:t>Биография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6572296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3600" dirty="0" smtClean="0"/>
              <a:t>       Мария </a:t>
            </a:r>
            <a:r>
              <a:rPr lang="ru-RU" sz="3600" dirty="0" smtClean="0"/>
              <a:t>Семёновна Поливанова родилась в деревне Нарышкино </a:t>
            </a:r>
            <a:r>
              <a:rPr lang="ru-RU" sz="3600" dirty="0" smtClean="0">
                <a:hlinkClick r:id="rId2" tooltip="Алексинский район"/>
              </a:rPr>
              <a:t>Алексинского района</a:t>
            </a:r>
            <a:r>
              <a:rPr lang="ru-RU" sz="3600" dirty="0" smtClean="0"/>
              <a:t> </a:t>
            </a:r>
            <a:r>
              <a:rPr lang="ru-RU" sz="3600" dirty="0" smtClean="0">
                <a:hlinkClick r:id="rId3" tooltip="Тульская область"/>
              </a:rPr>
              <a:t>Тульской области</a:t>
            </a:r>
            <a:r>
              <a:rPr lang="ru-RU" sz="3600" dirty="0" smtClean="0"/>
              <a:t> в семье рабочего. </a:t>
            </a:r>
            <a:r>
              <a:rPr lang="ru-RU" sz="3600" dirty="0" smtClean="0">
                <a:hlinkClick r:id="rId4"/>
              </a:rPr>
              <a:t>Русская</a:t>
            </a:r>
            <a:r>
              <a:rPr lang="ru-RU" sz="3600" dirty="0" smtClean="0"/>
              <a:t>.</a:t>
            </a:r>
          </a:p>
          <a:p>
            <a:pPr algn="just">
              <a:buNone/>
            </a:pPr>
            <a:r>
              <a:rPr lang="ru-RU" sz="3600" dirty="0" smtClean="0"/>
              <a:t>      Образование </a:t>
            </a:r>
            <a:r>
              <a:rPr lang="ru-RU" sz="3600" dirty="0" smtClean="0"/>
              <a:t>среднее. Работала в научно-исследовательском институте в Москве.</a:t>
            </a:r>
          </a:p>
          <a:p>
            <a:pPr algn="just">
              <a:buNone/>
            </a:pPr>
            <a:r>
              <a:rPr lang="ru-RU" sz="3600" dirty="0" smtClean="0"/>
              <a:t>       С </a:t>
            </a:r>
            <a:r>
              <a:rPr lang="ru-RU" sz="3600" dirty="0" smtClean="0"/>
              <a:t>началом Великой Отечественной войны поступила на курсы снайперов. С октября </a:t>
            </a:r>
            <a:r>
              <a:rPr lang="ru-RU" sz="3600" dirty="0" smtClean="0">
                <a:hlinkClick r:id="rId5" tooltip="1941"/>
              </a:rPr>
              <a:t>1941</a:t>
            </a:r>
            <a:r>
              <a:rPr lang="ru-RU" sz="3600" dirty="0" smtClean="0"/>
              <a:t> года в составе 3-й Московской коммунистической дивизии участвовала в </a:t>
            </a:r>
            <a:r>
              <a:rPr lang="ru-RU" sz="3600" dirty="0" smtClean="0">
                <a:hlinkClick r:id="rId6" tooltip="Московская битва 1941—1942"/>
              </a:rPr>
              <a:t>сражении под Москвой</a:t>
            </a:r>
            <a:r>
              <a:rPr lang="ru-RU" sz="3600" dirty="0" smtClean="0"/>
              <a:t>. С января </a:t>
            </a:r>
            <a:r>
              <a:rPr lang="ru-RU" sz="3600" dirty="0" smtClean="0">
                <a:hlinkClick r:id="rId7" tooltip="1942"/>
              </a:rPr>
              <a:t>1942</a:t>
            </a:r>
            <a:r>
              <a:rPr lang="ru-RU" sz="3600" dirty="0" smtClean="0"/>
              <a:t> года в 528 стрелковом полку (</a:t>
            </a:r>
            <a:r>
              <a:rPr lang="ru-RU" sz="3600" dirty="0" smtClean="0">
                <a:hlinkClick r:id="rId8"/>
              </a:rPr>
              <a:t>130-я стрелковая дивизия</a:t>
            </a:r>
            <a:r>
              <a:rPr lang="ru-RU" sz="3600" dirty="0" smtClean="0"/>
              <a:t>, </a:t>
            </a:r>
            <a:r>
              <a:rPr lang="ru-RU" sz="3600" dirty="0" smtClean="0">
                <a:hlinkClick r:id="rId9"/>
              </a:rPr>
              <a:t>1-я ударная армия</a:t>
            </a:r>
            <a:r>
              <a:rPr lang="ru-RU" sz="3600" dirty="0" smtClean="0"/>
              <a:t>, </a:t>
            </a:r>
            <a:r>
              <a:rPr lang="ru-RU" sz="3600" dirty="0" smtClean="0">
                <a:hlinkClick r:id="rId10" tooltip="Северо-Западный фронт (Великая Отечественная война)"/>
              </a:rPr>
              <a:t>Северо-западный фронт</a:t>
            </a:r>
            <a:r>
              <a:rPr lang="ru-RU" sz="3600" dirty="0" smtClean="0"/>
              <a:t>). За время службы уничтожила несколько десятков вражеских солдат и офицеров, обучала снайперскому искусству бойцов снайперского взвода.</a:t>
            </a:r>
          </a:p>
          <a:p>
            <a:pPr algn="just">
              <a:buNone/>
            </a:pPr>
            <a:r>
              <a:rPr lang="ru-RU" sz="3600" dirty="0" smtClean="0">
                <a:hlinkClick r:id="rId11"/>
              </a:rPr>
              <a:t>        14 </a:t>
            </a:r>
            <a:r>
              <a:rPr lang="ru-RU" sz="3600" dirty="0" smtClean="0">
                <a:hlinkClick r:id="rId11"/>
              </a:rPr>
              <a:t>августа</a:t>
            </a:r>
            <a:r>
              <a:rPr lang="ru-RU" sz="3600" dirty="0" smtClean="0"/>
              <a:t> </a:t>
            </a:r>
            <a:r>
              <a:rPr lang="ru-RU" sz="3600" dirty="0" smtClean="0">
                <a:hlinkClick r:id="rId12" tooltip="1942 год"/>
              </a:rPr>
              <a:t>1942 года</a:t>
            </a:r>
            <a:r>
              <a:rPr lang="ru-RU" sz="3600" dirty="0" smtClean="0"/>
              <a:t> возле деревни </a:t>
            </a:r>
            <a:r>
              <a:rPr lang="ru-RU" sz="3600" dirty="0" err="1" smtClean="0"/>
              <a:t>Сутоки</a:t>
            </a:r>
            <a:r>
              <a:rPr lang="ru-RU" sz="3600" dirty="0" smtClean="0"/>
              <a:t> </a:t>
            </a:r>
            <a:r>
              <a:rPr lang="ru-RU" sz="3600" dirty="0" err="1" smtClean="0">
                <a:hlinkClick r:id="rId13" tooltip="Парфинский район Новгородской области"/>
              </a:rPr>
              <a:t>Парфинского</a:t>
            </a:r>
            <a:r>
              <a:rPr lang="ru-RU" sz="3600" dirty="0" smtClean="0">
                <a:hlinkClick r:id="rId13" tooltip="Парфинский район Новгородской области"/>
              </a:rPr>
              <a:t> района</a:t>
            </a:r>
            <a:r>
              <a:rPr lang="ru-RU" sz="3600" dirty="0" smtClean="0"/>
              <a:t> </a:t>
            </a:r>
            <a:r>
              <a:rPr lang="ru-RU" sz="3600" dirty="0" smtClean="0">
                <a:hlinkClick r:id="rId14" tooltip="Новгородская область"/>
              </a:rPr>
              <a:t>Новгородской области</a:t>
            </a:r>
            <a:r>
              <a:rPr lang="ru-RU" sz="3600" dirty="0" smtClean="0"/>
              <a:t> вместе со своей подругой </a:t>
            </a:r>
            <a:r>
              <a:rPr lang="ru-RU" sz="3600" dirty="0" smtClean="0">
                <a:hlinkClick r:id="rId15" tooltip="Ковшова, Наталья Бенедиктовна"/>
              </a:rPr>
              <a:t>Натальей Ковшовой</a:t>
            </a:r>
            <a:r>
              <a:rPr lang="ru-RU" sz="3600" dirty="0" smtClean="0"/>
              <a:t> вступила в бой с гитлеровцами. Бой вели до последнего патрона. Последними гранатами девушки взорвали себя вместе с окружившими их солдатами противника.</a:t>
            </a:r>
          </a:p>
          <a:p>
            <a:pPr algn="just">
              <a:buNone/>
            </a:pPr>
            <a:r>
              <a:rPr lang="ru-RU" sz="3600" dirty="0" smtClean="0"/>
              <a:t>        Похоронена </a:t>
            </a:r>
            <a:r>
              <a:rPr lang="ru-RU" sz="3600" dirty="0" smtClean="0"/>
              <a:t>в деревне </a:t>
            </a:r>
            <a:r>
              <a:rPr lang="ru-RU" sz="3600" dirty="0" err="1" smtClean="0">
                <a:hlinkClick r:id="rId16"/>
              </a:rPr>
              <a:t>Коровитчино</a:t>
            </a:r>
            <a:r>
              <a:rPr lang="ru-RU" sz="3600" dirty="0" smtClean="0"/>
              <a:t> </a:t>
            </a:r>
            <a:r>
              <a:rPr lang="ru-RU" sz="3600" dirty="0" smtClean="0">
                <a:hlinkClick r:id="rId17" tooltip="Старорусский район Новгородской области"/>
              </a:rPr>
              <a:t>Старорусского района</a:t>
            </a:r>
            <a:r>
              <a:rPr lang="ru-RU" sz="3600" dirty="0" smtClean="0"/>
              <a:t> Новгородской области.</a:t>
            </a:r>
          </a:p>
          <a:p>
            <a:pPr algn="just">
              <a:buNone/>
            </a:pPr>
            <a:r>
              <a:rPr lang="ru-RU" sz="3600" dirty="0" smtClean="0"/>
              <a:t>       Звание </a:t>
            </a:r>
            <a:r>
              <a:rPr lang="ru-RU" sz="3600" dirty="0" smtClean="0">
                <a:hlinkClick r:id="rId18" tooltip="Герой Советского Союза"/>
              </a:rPr>
              <a:t>Героя Советского Союза</a:t>
            </a:r>
            <a:r>
              <a:rPr lang="ru-RU" sz="3600" dirty="0" smtClean="0"/>
              <a:t> было присвоено </a:t>
            </a:r>
            <a:r>
              <a:rPr lang="ru-RU" sz="3600" dirty="0" smtClean="0">
                <a:hlinkClick r:id="rId19"/>
              </a:rPr>
              <a:t>14 февраля</a:t>
            </a:r>
            <a:r>
              <a:rPr lang="ru-RU" sz="3600" dirty="0" smtClean="0"/>
              <a:t> </a:t>
            </a:r>
            <a:r>
              <a:rPr lang="ru-RU" sz="3600" dirty="0" smtClean="0">
                <a:hlinkClick r:id="rId20" tooltip="1943 год"/>
              </a:rPr>
              <a:t>1943 года</a:t>
            </a:r>
            <a:r>
              <a:rPr lang="ru-RU" sz="36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b="1" dirty="0" smtClean="0">
                <a:solidFill>
                  <a:schemeClr val="tx2">
                    <a:lumMod val="25000"/>
                  </a:schemeClr>
                </a:solidFill>
              </a:rPr>
              <a:t>Награды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 </a:t>
            </a:r>
            <a:endParaRPr lang="ru-RU" dirty="0" smtClean="0"/>
          </a:p>
          <a:p>
            <a:pPr lvl="0" algn="ctr">
              <a:buNone/>
            </a:pPr>
            <a:r>
              <a:rPr lang="ru-RU" sz="4800" b="1" dirty="0" smtClean="0">
                <a:hlinkClick r:id="rId2" tooltip="Медаль "/>
              </a:rPr>
              <a:t>медаль «Золотая звезда</a:t>
            </a:r>
            <a:r>
              <a:rPr lang="ru-RU" sz="4800" b="1" dirty="0" smtClean="0">
                <a:hlinkClick r:id="rId2" tooltip="Медаль "/>
              </a:rPr>
              <a:t>»</a:t>
            </a:r>
            <a:r>
              <a:rPr lang="ru-RU" sz="4800" b="1" dirty="0" smtClean="0"/>
              <a:t> </a:t>
            </a:r>
            <a:endParaRPr lang="ru-RU" sz="4800" b="1" dirty="0" smtClean="0"/>
          </a:p>
          <a:p>
            <a:pPr lvl="0" algn="ctr">
              <a:buNone/>
            </a:pPr>
            <a:r>
              <a:rPr lang="ru-RU" sz="4800" b="1" dirty="0" smtClean="0">
                <a:hlinkClick r:id="rId3"/>
              </a:rPr>
              <a:t>Орден </a:t>
            </a:r>
            <a:r>
              <a:rPr lang="ru-RU" sz="4800" b="1" dirty="0" smtClean="0">
                <a:hlinkClick r:id="rId3"/>
              </a:rPr>
              <a:t>Ленина</a:t>
            </a:r>
            <a:r>
              <a:rPr lang="ru-RU" sz="4800" b="1" dirty="0" smtClean="0"/>
              <a:t> </a:t>
            </a:r>
            <a:endParaRPr lang="ru-RU" sz="4800" b="1" dirty="0" smtClean="0"/>
          </a:p>
          <a:p>
            <a:pPr lvl="0" algn="ctr">
              <a:buNone/>
            </a:pPr>
            <a:r>
              <a:rPr lang="ru-RU" sz="4800" b="1" dirty="0" smtClean="0">
                <a:hlinkClick r:id="rId4"/>
              </a:rPr>
              <a:t>Орден Красной </a:t>
            </a:r>
            <a:r>
              <a:rPr lang="ru-RU" sz="4800" b="1" dirty="0" smtClean="0">
                <a:hlinkClick r:id="rId4"/>
              </a:rPr>
              <a:t>Звезды</a:t>
            </a:r>
            <a:r>
              <a:rPr lang="ru-RU" sz="4800" b="1" dirty="0" smtClean="0"/>
              <a:t> </a:t>
            </a:r>
            <a:endParaRPr lang="ru-RU" sz="48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8900" dirty="0" smtClean="0"/>
              <a:t>Память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sz="4800" dirty="0" smtClean="0">
                <a:hlinkClick r:id="rId2" tooltip="Навечно зачислен"/>
              </a:rPr>
              <a:t>Навечно зачислена</a:t>
            </a:r>
            <a:r>
              <a:rPr lang="ru-RU" sz="4800" dirty="0" smtClean="0"/>
              <a:t> в списки воинской части. </a:t>
            </a:r>
          </a:p>
          <a:p>
            <a:pPr lvl="0" algn="ctr">
              <a:buNone/>
            </a:pPr>
            <a:r>
              <a:rPr lang="ru-RU" sz="4800" dirty="0" smtClean="0"/>
              <a:t>Имя  Героини носят улицы в </a:t>
            </a:r>
            <a:r>
              <a:rPr lang="ru-RU" sz="4800" dirty="0" smtClean="0">
                <a:hlinkClick r:id="rId3" tooltip="Улица Марии Поливановой (Москва)"/>
              </a:rPr>
              <a:t>Москве</a:t>
            </a:r>
            <a:r>
              <a:rPr lang="ru-RU" sz="4800" dirty="0" smtClean="0"/>
              <a:t>, и </a:t>
            </a:r>
            <a:r>
              <a:rPr lang="ru-RU" sz="4800" dirty="0" smtClean="0">
                <a:hlinkClick r:id="rId4" tooltip="Сургут"/>
              </a:rPr>
              <a:t>Сургуте</a:t>
            </a:r>
            <a:r>
              <a:rPr lang="ru-RU" sz="4800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4px-Kovshova_and_Polivanova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2071678"/>
            <a:ext cx="3214710" cy="4643470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28596" y="0"/>
            <a:ext cx="87154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Скульптура «За Родину». Посвящена подвигу Н. Ковшовой и М. Поливановой. Скульптор: Е. М.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Блинова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СССР, 1970-е годы.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Ленино-Снегирёвский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 военно-исторический музей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171820" cy="4572000"/>
          </a:xfrm>
        </p:spPr>
        <p:txBody>
          <a:bodyPr/>
          <a:lstStyle/>
          <a:p>
            <a:pPr lvl="0" algn="ctr"/>
            <a:r>
              <a:rPr lang="ru-RU" sz="3600" b="1" dirty="0" smtClean="0"/>
              <a:t>Мария Поливанова</a:t>
            </a:r>
            <a:r>
              <a:rPr lang="ru-RU" sz="3600" dirty="0" smtClean="0"/>
              <a:t> и </a:t>
            </a:r>
            <a:r>
              <a:rPr lang="ru-RU" sz="3600" u="sng" dirty="0" smtClean="0">
                <a:hlinkClick r:id="rId2" tooltip="Ковшова, Наталья Венедиктовна"/>
              </a:rPr>
              <a:t>Наталья Ковшова</a:t>
            </a:r>
            <a:r>
              <a:rPr lang="ru-RU" sz="3600" dirty="0" smtClean="0"/>
              <a:t> на марке Почты СССР, </a:t>
            </a:r>
            <a:r>
              <a:rPr lang="ru-RU" sz="3600" u="sng" dirty="0" smtClean="0">
                <a:hlinkClick r:id="rId3"/>
              </a:rPr>
              <a:t>1944 год</a:t>
            </a:r>
            <a:endParaRPr lang="ru-RU" sz="3600" dirty="0" smtClean="0"/>
          </a:p>
          <a:p>
            <a:endParaRPr lang="ru-RU" dirty="0"/>
          </a:p>
        </p:txBody>
      </p:sp>
      <p:pic>
        <p:nvPicPr>
          <p:cNvPr id="5" name="Содержимое 4" descr="200px-Rus_Stamp_GSS-Polivanova-Kovshova.jpg"/>
          <p:cNvPicPr>
            <a:picLocks noGrp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3929058" y="1285860"/>
            <a:ext cx="5214942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676400"/>
            <a:ext cx="3786214" cy="4572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Себрова</a:t>
            </a:r>
            <a:r>
              <a:rPr lang="ru-RU" sz="4000" b="1" dirty="0" smtClean="0">
                <a:solidFill>
                  <a:srgbClr val="FF0000"/>
                </a:solidFill>
              </a:rPr>
              <a:t> Ирина </a:t>
            </a:r>
            <a:r>
              <a:rPr lang="ru-RU" sz="4000" b="1" dirty="0" smtClean="0">
                <a:solidFill>
                  <a:srgbClr val="FF0000"/>
                </a:solidFill>
              </a:rPr>
              <a:t>Фёдоровна</a:t>
            </a:r>
          </a:p>
          <a:p>
            <a:pPr algn="ctr"/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u="sng" dirty="0" smtClean="0">
                <a:solidFill>
                  <a:schemeClr val="accent6"/>
                </a:solidFill>
                <a:hlinkClick r:id="rId3" tooltip="25 декабря"/>
              </a:rPr>
              <a:t>25 </a:t>
            </a:r>
            <a:r>
              <a:rPr lang="ru-RU" sz="3200" b="1" u="sng" dirty="0" smtClean="0">
                <a:solidFill>
                  <a:schemeClr val="accent6"/>
                </a:solidFill>
                <a:hlinkClick r:id="rId3" tooltip="25 декабря"/>
              </a:rPr>
              <a:t>декабря</a:t>
            </a:r>
            <a:r>
              <a:rPr lang="ru-RU" sz="3200" b="1" u="sng" dirty="0" smtClean="0">
                <a:solidFill>
                  <a:schemeClr val="accent6"/>
                </a:solidFill>
              </a:rPr>
              <a:t> </a:t>
            </a:r>
            <a:r>
              <a:rPr lang="ru-RU" sz="3200" b="1" u="sng" dirty="0" smtClean="0">
                <a:solidFill>
                  <a:schemeClr val="accent6"/>
                </a:solidFill>
                <a:hlinkClick r:id="rId4" tooltip="1914 год"/>
              </a:rPr>
              <a:t>1914</a:t>
            </a:r>
            <a:r>
              <a:rPr lang="ru-RU" sz="3200" b="1" dirty="0" smtClean="0">
                <a:solidFill>
                  <a:schemeClr val="accent6"/>
                </a:solidFill>
              </a:rPr>
              <a:t> </a:t>
            </a:r>
            <a:r>
              <a:rPr lang="ru-RU" sz="3600" b="1" dirty="0" smtClean="0">
                <a:solidFill>
                  <a:schemeClr val="accent6"/>
                </a:solidFill>
              </a:rPr>
              <a:t>— </a:t>
            </a:r>
            <a:endParaRPr lang="ru-RU" sz="3600" b="1" dirty="0" smtClean="0">
              <a:solidFill>
                <a:schemeClr val="accent6"/>
              </a:solidFill>
            </a:endParaRPr>
          </a:p>
          <a:p>
            <a:pPr algn="ctr"/>
            <a:r>
              <a:rPr lang="ru-RU" sz="3600" b="1" u="sng" dirty="0" smtClean="0">
                <a:solidFill>
                  <a:schemeClr val="accent6"/>
                </a:solidFill>
                <a:hlinkClick r:id="rId5"/>
              </a:rPr>
              <a:t>5 </a:t>
            </a:r>
            <a:r>
              <a:rPr lang="ru-RU" sz="3600" b="1" u="sng" dirty="0" smtClean="0">
                <a:solidFill>
                  <a:schemeClr val="accent6"/>
                </a:solidFill>
                <a:hlinkClick r:id="rId5"/>
              </a:rPr>
              <a:t>апреля</a:t>
            </a:r>
            <a:r>
              <a:rPr lang="ru-RU" sz="3600" b="1" dirty="0" smtClean="0">
                <a:solidFill>
                  <a:schemeClr val="accent6"/>
                </a:solidFill>
              </a:rPr>
              <a:t> </a:t>
            </a:r>
            <a:r>
              <a:rPr lang="ru-RU" sz="3600" b="1" u="sng" dirty="0" smtClean="0">
                <a:solidFill>
                  <a:schemeClr val="accent6"/>
                </a:solidFill>
                <a:hlinkClick r:id="rId6" tooltip="2000 год"/>
              </a:rPr>
              <a:t>2000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pic>
        <p:nvPicPr>
          <p:cNvPr id="5" name="Содержимое 4" descr="Себрова, Ирина Фёдоровна.jpg">
            <a:hlinkClick r:id="rId7"/>
          </p:cNvPr>
          <p:cNvPicPr>
            <a:picLocks noGrp="1"/>
          </p:cNvPicPr>
          <p:nvPr>
            <p:ph sz="half" idx="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943392" y="1285860"/>
            <a:ext cx="341482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Биография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Родилась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25 декабря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3" tooltip="1914 год"/>
              </a:rPr>
              <a:t>1914 года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 селе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BA0000"/>
                </a:solidFill>
                <a:effectLst/>
                <a:latin typeface="Arial" pitchFamily="34" charset="0"/>
                <a:ea typeface="Times New Roman" pitchFamily="18" charset="0"/>
                <a:hlinkClick r:id="rId4" tooltip="Тетяковка (страница отсутствует)"/>
              </a:rPr>
              <a:t>Тетяковка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ныне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5" tooltip="Новомосковский район Тульской области"/>
              </a:rPr>
              <a:t>Новомосковского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5" tooltip="Новомосковский район Тульской области"/>
              </a:rPr>
              <a:t> района Тульской области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 семье рабочего. Русская. Окончила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BA0000"/>
                </a:solidFill>
                <a:effectLst/>
                <a:latin typeface="Arial" pitchFamily="34" charset="0"/>
                <a:ea typeface="Times New Roman" pitchFamily="18" charset="0"/>
                <a:hlinkClick r:id="rId6" tooltip="Московский техникум мукомольной промышленности (страница отсутствует)"/>
              </a:rPr>
              <a:t>Московский техникум мукомольной промышленности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Работала на фабрике. В 1938 году окончила московский аэроклуб, в 1940 году —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BA0000"/>
                </a:solidFill>
                <a:effectLst/>
                <a:latin typeface="Arial" pitchFamily="34" charset="0"/>
                <a:ea typeface="Times New Roman" pitchFamily="18" charset="0"/>
                <a:hlinkClick r:id="rId7" tooltip="Херсонская военная авиационная школа пилотов (страница отсутствует)"/>
              </a:rPr>
              <a:t>Херсонскую военную авиационную школу пилотов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Была лётчиком-инструктором во Фрунзенском аэроклубе города Москвы. К этому времени, в двадцать три года, она была уже довольно опытным инструктором, выпустив за два года работы во Фрунзенском аэроклубе Москвы несколько групп курсантов.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8" tooltip="РККА"/>
              </a:rPr>
              <a:t>РККА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 октября 1941 года. В 1942 году окончила курсы при военной авиационной школе пилотов. На фронтах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9" tooltip="Великая Отечественная война"/>
              </a:rPr>
              <a:t>Великой Отечественной войны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 мая 1942 года. Командир звена 46-го гвардейского ночного бомбардировочного авиационного полка (325-я ночная бомбардировочная авиадивизия, 4-я воздушная армия, 2-й Белорусский фронт) гвардии старший лейтенант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Себрова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И. Ф. совершила 825 боевых ночных вылетов на бомбардировку войск противника.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Яркая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A5C249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зящная">
  <a:themeElements>
    <a:clrScheme name="Другая 1">
      <a:dk1>
        <a:srgbClr val="D519FF"/>
      </a:dk1>
      <a:lt1>
        <a:srgbClr val="EAEAEA"/>
      </a:lt1>
      <a:dk2>
        <a:srgbClr val="D519FF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rgbClr val="D519FF"/>
    </a:dk1>
    <a:lt1>
      <a:srgbClr val="EAEAEA"/>
    </a:lt1>
    <a:dk2>
      <a:srgbClr val="D519FF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66</TotalTime>
  <Words>433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Яркая</vt:lpstr>
      <vt:lpstr>Поток</vt:lpstr>
      <vt:lpstr>Апекс</vt:lpstr>
      <vt:lpstr>Техническая</vt:lpstr>
      <vt:lpstr>Изящная</vt:lpstr>
      <vt:lpstr>Женщины- уроженки Тульского края, Герои Советского Союза</vt:lpstr>
      <vt:lpstr>Мари́я Семёновна Полива́нова </vt:lpstr>
      <vt:lpstr>Биография </vt:lpstr>
      <vt:lpstr>Награды </vt:lpstr>
      <vt:lpstr>Память </vt:lpstr>
      <vt:lpstr>Слайд 6</vt:lpstr>
      <vt:lpstr>Слайд 7</vt:lpstr>
      <vt:lpstr>Слайд 8</vt:lpstr>
      <vt:lpstr>Слайд 9</vt:lpstr>
      <vt:lpstr>Слайд 10</vt:lpstr>
      <vt:lpstr>Слайд 11</vt:lpstr>
      <vt:lpstr>Награды </vt:lpstr>
      <vt:lpstr>Память </vt:lpstr>
      <vt:lpstr>Литература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Женщины- уроженки Тульского края, Герои Советского Союза</dc:title>
  <dc:creator>XTreme</dc:creator>
  <cp:lastModifiedBy>XTreme</cp:lastModifiedBy>
  <cp:revision>7</cp:revision>
  <dcterms:created xsi:type="dcterms:W3CDTF">2011-05-14T12:15:02Z</dcterms:created>
  <dcterms:modified xsi:type="dcterms:W3CDTF">2011-05-14T13:21:18Z</dcterms:modified>
</cp:coreProperties>
</file>