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2" r:id="rId3"/>
    <p:sldId id="263" r:id="rId4"/>
    <p:sldId id="273" r:id="rId5"/>
    <p:sldId id="259" r:id="rId6"/>
    <p:sldId id="264" r:id="rId7"/>
    <p:sldId id="260" r:id="rId8"/>
    <p:sldId id="261" r:id="rId9"/>
    <p:sldId id="266" r:id="rId10"/>
    <p:sldId id="267" r:id="rId11"/>
    <p:sldId id="272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7C786-F744-42F6-9DE5-71F8C25D295E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ADEE7B-ED65-44F8-BE6B-771343D1A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929618" cy="1714512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Звать через прошлое в настоящее</a:t>
            </a:r>
            <a:r>
              <a:rPr lang="ru-RU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6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Александр Невский</a:t>
            </a:r>
            <a:endParaRPr lang="ru-RU" sz="3600" b="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Содержимое 3" descr="николай черкасов в роли невского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2357430"/>
            <a:ext cx="54864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828800" y="357167"/>
            <a:ext cx="54864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0238_f85b713_XL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785794"/>
            <a:ext cx="3786182" cy="279230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Вышивка в костюме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929066"/>
            <a:ext cx="2286016" cy="2724931"/>
          </a:xfrm>
          <a:prstGeom prst="rect">
            <a:avLst/>
          </a:prstGeom>
        </p:spPr>
      </p:pic>
      <p:pic>
        <p:nvPicPr>
          <p:cNvPr id="8" name="Рисунок 7" descr="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7686" y="785794"/>
            <a:ext cx="4500562" cy="3001875"/>
          </a:xfrm>
          <a:prstGeom prst="rect">
            <a:avLst/>
          </a:prstGeom>
        </p:spPr>
      </p:pic>
      <p:pic>
        <p:nvPicPr>
          <p:cNvPr id="7" name="Рисунок 6" descr="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488" y="3714752"/>
            <a:ext cx="2238374" cy="2990468"/>
          </a:xfrm>
          <a:prstGeom prst="rect">
            <a:avLst/>
          </a:prstGeom>
        </p:spPr>
      </p:pic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57818" y="3786190"/>
            <a:ext cx="3595696" cy="2862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0166" y="785794"/>
            <a:ext cx="3643338" cy="3643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Русский современный костюм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785794"/>
            <a:ext cx="3214710" cy="4841747"/>
          </a:xfrm>
          <a:prstGeom prst="rect">
            <a:avLst/>
          </a:prstGeom>
        </p:spPr>
      </p:pic>
      <p:pic>
        <p:nvPicPr>
          <p:cNvPr id="7" name="Рисунок 6" descr="149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5" y="4161594"/>
            <a:ext cx="3357586" cy="2521242"/>
          </a:xfrm>
          <a:prstGeom prst="rect">
            <a:avLst/>
          </a:prstGeom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4810" y="4071942"/>
            <a:ext cx="1928826" cy="2433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86600" cy="5715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Викторина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42910" y="857232"/>
            <a:ext cx="8043890" cy="5572164"/>
          </a:xfrm>
        </p:spPr>
        <p:txBody>
          <a:bodyPr>
            <a:normAutofit lnSpcReduction="10000"/>
          </a:bodyPr>
          <a:lstStyle/>
          <a:p>
            <a:pPr marL="530352" indent="-457200">
              <a:buAutoNum type="arabicPeriod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Среди слов, обозначающих вооружение воина, найди лишние слова: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Доспехи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Латы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Шлем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Щит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Посох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Меч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Кольчуга</a:t>
            </a:r>
          </a:p>
          <a:p>
            <a:pPr marL="530352" indent="-45720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Калач </a:t>
            </a:r>
          </a:p>
          <a:p>
            <a:pPr marL="530352" indent="-457200"/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530352" indent="-457200">
              <a:buAutoNum type="arabicPeriod" startAt="2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Почему, после какого события князя Александра назвали НЕВСКИМ?</a:t>
            </a:r>
          </a:p>
          <a:p>
            <a:pPr marL="530352" indent="-457200">
              <a:buAutoNum type="arabicPeriod" startAt="2"/>
            </a:pPr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530352" indent="-457200">
              <a:buAutoNum type="arabicPeriod" startAt="2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Закончи пословицу: «Кто с мечом к нам придёт,…»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Присекин С - Кто к нам с мечом придет, от меча и погибнет - 198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000240"/>
            <a:ext cx="709323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Присекин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«Кто с мечом к нам придёт,</a:t>
            </a:r>
            <a:b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от меча и погибнет»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785794"/>
            <a:ext cx="2978470" cy="41434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Моя Россия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1214422"/>
            <a:ext cx="2857534" cy="3810045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5984" y="3571876"/>
            <a:ext cx="4118446" cy="3083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итва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1857364"/>
            <a:ext cx="5786478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Кадр из фильма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«Александр Невский»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Tm="1020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Александр Невский Портрет из титулярн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381000"/>
            <a:ext cx="4241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914400" y="2133600"/>
            <a:ext cx="2743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Александр Невский </a:t>
            </a:r>
            <a:r>
              <a:rPr lang="ru-RU" sz="3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Портрет из </a:t>
            </a:r>
            <a:r>
              <a:rPr lang="ru-RU" sz="3200" dirty="0" err="1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титулярника</a:t>
            </a: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риптих Александр Невский_ Корин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857364"/>
            <a:ext cx="8988057" cy="38678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«Александр Невский» </a:t>
            </a:r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Павел </a:t>
            </a:r>
            <a:r>
              <a:rPr lang="ru-RU" sz="36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Корин</a:t>
            </a:r>
            <a:endParaRPr lang="ru-RU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609600"/>
            <a:ext cx="7972452" cy="1676392"/>
          </a:xfrm>
        </p:spPr>
        <p:txBody>
          <a:bodyPr/>
          <a:lstStyle/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Триптих – 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(от греческого </a:t>
            </a:r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</a:rPr>
              <a:t>triptychos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сложенный втрое)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2507786"/>
            <a:ext cx="7972452" cy="4064486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З-х-створчатый</a:t>
            </a:r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 складень;</a:t>
            </a:r>
          </a:p>
          <a:p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Произведение искусства из трёх картин, рисунков, рельефов, объединённых общей идеей или темой.</a:t>
            </a:r>
            <a:endParaRPr lang="ru-RU" sz="4400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File006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85918" y="2285992"/>
            <a:ext cx="5498149" cy="4134572"/>
          </a:xfrm>
          <a:noFill/>
          <a:ln/>
        </p:spPr>
      </p:pic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Кантата </a:t>
            </a:r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-  </a:t>
            </a:r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крупное </a:t>
            </a:r>
            <a:r>
              <a:rPr lang="ru-RU" sz="36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вокально</a:t>
            </a:r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– инструментальное произведение, обычно для солистов, хора, оркестра</a:t>
            </a:r>
            <a:endParaRPr lang="ru-RU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Picture 4" descr="File00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14290"/>
            <a:ext cx="4900618" cy="6072229"/>
          </a:xfrm>
          <a:noFill/>
          <a:ln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86380" y="714356"/>
            <a:ext cx="3543296" cy="5054617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Кадр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из кинофильма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«Александр Невский».</a:t>
            </a: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Икона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«Святой князь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Александр Невский».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857232"/>
            <a:ext cx="2357455" cy="30980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Русский мужской костюм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928670"/>
            <a:ext cx="3662055" cy="5643578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14546" y="3329218"/>
            <a:ext cx="2762256" cy="3528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071546"/>
            <a:ext cx="3628952" cy="26146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Русский женский костюм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1000108"/>
            <a:ext cx="3081189" cy="3190876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3500438"/>
            <a:ext cx="4484210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272</TotalTime>
  <Words>120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Звать через прошлое в настоящее Александр Невский</vt:lpstr>
      <vt:lpstr>Кадр из фильма  «Александр Невский»</vt:lpstr>
      <vt:lpstr>Слайд 3</vt:lpstr>
      <vt:lpstr>«Александр Невский» Павел Корин</vt:lpstr>
      <vt:lpstr>Триптих –   (от греческого triptychos – сложенный втрое)</vt:lpstr>
      <vt:lpstr>Кантата -  крупное вокально – инструментальное произведение, обычно для солистов, хора, оркестра</vt:lpstr>
      <vt:lpstr>Слайд 7</vt:lpstr>
      <vt:lpstr>Русский мужской костюм</vt:lpstr>
      <vt:lpstr>Русский женский костюм</vt:lpstr>
      <vt:lpstr>Вышивка в костюме</vt:lpstr>
      <vt:lpstr>Русский современный костюм</vt:lpstr>
      <vt:lpstr>Викторина</vt:lpstr>
      <vt:lpstr>Присекин. С.  «Кто с мечом к нам придёт,  от меча и погибнет»</vt:lpstr>
      <vt:lpstr>Моя Россия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school67</dc:creator>
  <cp:lastModifiedBy>Макс</cp:lastModifiedBy>
  <cp:revision>22</cp:revision>
  <dcterms:created xsi:type="dcterms:W3CDTF">2012-01-19T06:24:38Z</dcterms:created>
  <dcterms:modified xsi:type="dcterms:W3CDTF">2012-02-10T13:51:48Z</dcterms:modified>
</cp:coreProperties>
</file>