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010FC7-E0BD-4DBC-B4CD-F09CCB638E3C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EE33DD-71C4-4A9A-8C35-1724621E3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172819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ДОСТОПРИМЕЧАТЕЛЬНОСТИ  ДРЕВНЕГО РИМА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3" y="4869160"/>
            <a:ext cx="3384375" cy="151128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Выполнила</a:t>
            </a:r>
            <a:r>
              <a:rPr lang="ru-RU" dirty="0" smtClean="0"/>
              <a:t>:</a:t>
            </a:r>
          </a:p>
          <a:p>
            <a:r>
              <a:rPr lang="ru-RU" dirty="0"/>
              <a:t>у</a:t>
            </a:r>
            <a:r>
              <a:rPr lang="ru-RU" dirty="0" smtClean="0"/>
              <a:t>ченица 4 «</a:t>
            </a:r>
            <a:r>
              <a:rPr lang="ru-RU" dirty="0" err="1" smtClean="0"/>
              <a:t>Б»класса</a:t>
            </a:r>
            <a:endParaRPr lang="ru-RU" dirty="0" smtClean="0"/>
          </a:p>
          <a:p>
            <a:r>
              <a:rPr lang="ru-RU" dirty="0" smtClean="0"/>
              <a:t>МОУ «</a:t>
            </a:r>
            <a:r>
              <a:rPr lang="ru-RU" dirty="0" err="1" smtClean="0"/>
              <a:t>Сош</a:t>
            </a:r>
            <a:r>
              <a:rPr lang="ru-RU" dirty="0" smtClean="0"/>
              <a:t> №21» г. Рязани</a:t>
            </a:r>
            <a:endParaRPr lang="ru-RU" dirty="0" smtClean="0"/>
          </a:p>
          <a:p>
            <a:r>
              <a:rPr lang="ru-RU" dirty="0" smtClean="0"/>
              <a:t>Гладкова Алла</a:t>
            </a:r>
            <a:endParaRPr lang="ru-RU" dirty="0"/>
          </a:p>
        </p:txBody>
      </p:sp>
      <p:pic>
        <p:nvPicPr>
          <p:cNvPr id="5" name="Рисунок 4" descr="облож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3" y="2448119"/>
            <a:ext cx="5040560" cy="4005217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980728"/>
            <a:ext cx="3213993" cy="37444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Как гласит предание, Ромул и Рем- мифические основатели Рима- были вскормлены волчицей. Её бронзовое изваяние, относящееся к 6 в. до н.э., и поныне олицетворяет этот воинственный город.</a:t>
            </a:r>
            <a:endParaRPr lang="ru-RU" sz="2000" dirty="0"/>
          </a:p>
        </p:txBody>
      </p:sp>
      <p:pic>
        <p:nvPicPr>
          <p:cNvPr id="5" name="Содержимое 4" descr="волчиц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1052736"/>
            <a:ext cx="5111750" cy="362423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260648"/>
            <a:ext cx="2808312" cy="7920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Пантеон.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052736"/>
            <a:ext cx="3168352" cy="56166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Пантеон- храм во имя всех богов, возведенный </a:t>
            </a:r>
            <a:r>
              <a:rPr lang="ru-RU" sz="1800" dirty="0" err="1" smtClean="0"/>
              <a:t>Адрианом</a:t>
            </a:r>
            <a:r>
              <a:rPr lang="ru-RU" sz="1800" dirty="0" smtClean="0"/>
              <a:t> между 118-128 гг. на месте более раннего храма.</a:t>
            </a:r>
          </a:p>
          <a:p>
            <a:endParaRPr lang="ru-RU" sz="1800" dirty="0" smtClean="0"/>
          </a:p>
          <a:p>
            <a:r>
              <a:rPr lang="ru-RU" sz="1800" dirty="0" smtClean="0"/>
              <a:t>Шестнадцать коринфских колонн кортика, поставленные в три ряда поражают величиной: каждый гранитный ствол достигает 12,5 м в высоту, околао1,5 м в поперечнике и весит почти 60 тонн.</a:t>
            </a:r>
          </a:p>
          <a:p>
            <a:endParaRPr lang="ru-RU" sz="1800" dirty="0" smtClean="0"/>
          </a:p>
          <a:p>
            <a:r>
              <a:rPr lang="ru-RU" sz="1800" dirty="0" smtClean="0"/>
              <a:t>Здесь находятся гробницы двух итальянских королей и одного титана Возрождения- Рафаэля.</a:t>
            </a:r>
            <a:endParaRPr lang="ru-RU" sz="1800" dirty="0"/>
          </a:p>
        </p:txBody>
      </p:sp>
      <p:pic>
        <p:nvPicPr>
          <p:cNvPr id="5" name="Содержимое 4" descr="pantheo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1340768"/>
            <a:ext cx="5044362" cy="417646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106771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   Пантеон. Вид изнутри.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340768"/>
            <a:ext cx="3456384" cy="5328592"/>
          </a:xfrm>
        </p:spPr>
        <p:txBody>
          <a:bodyPr>
            <a:noAutofit/>
          </a:bodyPr>
          <a:lstStyle/>
          <a:p>
            <a:r>
              <a:rPr lang="ru-RU" sz="2000" dirty="0" smtClean="0"/>
              <a:t>Огромный купол Пантеона является вершиной его величия, а яркий луч света, пробивающийся через 9-метровый проем в потолке является единственным источником освещения и символизирует всевидящее небесное око.</a:t>
            </a:r>
          </a:p>
          <a:p>
            <a:endParaRPr lang="ru-RU" sz="2000" dirty="0" smtClean="0"/>
          </a:p>
          <a:p>
            <a:r>
              <a:rPr lang="ru-RU" sz="2000" dirty="0" smtClean="0"/>
              <a:t>По легенде этот купол был построен на огромной куче мусора. А чтобы ее быстро разобрали после завершения работ под ней разбросали куски золота.</a:t>
            </a:r>
            <a:endParaRPr lang="ru-RU" sz="2000" dirty="0"/>
          </a:p>
        </p:txBody>
      </p:sp>
      <p:pic>
        <p:nvPicPr>
          <p:cNvPr id="5" name="Содержимое 4" descr="пантеон изнутр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700808"/>
            <a:ext cx="4499115" cy="410445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98776" cy="779686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Римский Форум.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124744"/>
            <a:ext cx="3312368" cy="5472608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/>
              <a:t>Римский Форум</a:t>
            </a:r>
            <a:r>
              <a:rPr lang="ru-RU" sz="2000" dirty="0" smtClean="0"/>
              <a:t>— площадь в центре Древнего Рима вместе с прилегающими зданиями. Первоначально на ней размещался рынок, позже она включила в себя комиций (место народных собраний), курию (место заседаний Сената). </a:t>
            </a:r>
          </a:p>
          <a:p>
            <a:endParaRPr lang="ru-RU" sz="2000" dirty="0" smtClean="0"/>
          </a:p>
          <a:p>
            <a:r>
              <a:rPr lang="ru-RU" sz="2000" dirty="0" smtClean="0"/>
              <a:t>Сюда вели 8 знаменитых дорог, связывающих город с его провинциями, а на мраморной колонне золотыми буквами были выбиты расстояния между Римом и другими городами.</a:t>
            </a:r>
          </a:p>
        </p:txBody>
      </p:sp>
      <p:pic>
        <p:nvPicPr>
          <p:cNvPr id="5" name="Содержимое 4" descr="форум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79912" y="1412776"/>
            <a:ext cx="5169625" cy="432048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50704" cy="6356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Колизей.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980728"/>
            <a:ext cx="3528392" cy="56886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Колизей или Амфитеатр Флавиев- одна из самых больших арен. Строительство велось на протяжении 8 лет(72-80гг.).</a:t>
            </a:r>
          </a:p>
          <a:p>
            <a:endParaRPr lang="ru-RU" sz="2000" dirty="0" smtClean="0"/>
          </a:p>
          <a:p>
            <a:r>
              <a:rPr lang="ru-RU" sz="2000" dirty="0" smtClean="0"/>
              <a:t>Долгое время Колизей был местом увеселительных зрелищ, таких как бои гладиаторов, звериные травли. </a:t>
            </a:r>
          </a:p>
          <a:p>
            <a:endParaRPr lang="ru-RU" sz="2000" dirty="0" smtClean="0"/>
          </a:p>
          <a:p>
            <a:r>
              <a:rPr lang="ru-RU" sz="2000" dirty="0" smtClean="0"/>
              <a:t>Это самый грандиозный античный амфитеатр, вмещавший 50 тыс. зрителей.</a:t>
            </a:r>
            <a:endParaRPr lang="ru-RU" sz="2000" dirty="0"/>
          </a:p>
        </p:txBody>
      </p:sp>
      <p:pic>
        <p:nvPicPr>
          <p:cNvPr id="8" name="Содержимое 7" descr="колизей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980728"/>
            <a:ext cx="4761172" cy="423453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94720" cy="851694"/>
          </a:xfrm>
        </p:spPr>
        <p:txBody>
          <a:bodyPr>
            <a:noAutofit/>
          </a:bodyPr>
          <a:lstStyle/>
          <a:p>
            <a:r>
              <a:rPr lang="ru-RU" sz="3600" dirty="0" smtClean="0"/>
              <a:t>Большой цирк.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196752"/>
            <a:ext cx="3528392" cy="5472608"/>
          </a:xfrm>
        </p:spPr>
        <p:txBody>
          <a:bodyPr>
            <a:noAutofit/>
          </a:bodyPr>
          <a:lstStyle/>
          <a:p>
            <a:r>
              <a:rPr lang="ru-RU" sz="1800" dirty="0" smtClean="0"/>
              <a:t>Большой цирк- самый обширный ипподром в Древнем Риме.  В соревнованиях на ипподроме могло одновременно принимать участие двенадцать колесниц. Согласно легенде, именно на этом месте произошло похищение сабинянок, а также похищение скота Геркулеса.</a:t>
            </a:r>
          </a:p>
          <a:p>
            <a:endParaRPr lang="ru-RU" sz="1800" dirty="0" smtClean="0"/>
          </a:p>
          <a:p>
            <a:r>
              <a:rPr lang="ru-RU" sz="1800" dirty="0" smtClean="0"/>
              <a:t>Юлий Цезарь расширил Большой цирк до 600 метров в длину, так что на нём могло разместиться 250 тысяч зрителей (ещё столько же могли наблюдать за соревнованиями стоя).</a:t>
            </a:r>
            <a:endParaRPr lang="ru-RU" sz="1800" dirty="0"/>
          </a:p>
        </p:txBody>
      </p:sp>
      <p:pic>
        <p:nvPicPr>
          <p:cNvPr id="5" name="Содержимое 4" descr="цирк большой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1628800"/>
            <a:ext cx="4926781" cy="351606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26768" cy="635670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Замок Св. Ангела.</a:t>
            </a:r>
            <a:endParaRPr lang="ru-RU" sz="3200" dirty="0"/>
          </a:p>
        </p:txBody>
      </p:sp>
      <p:sp>
        <p:nvSpPr>
          <p:cNvPr id="7" name="Текст 2"/>
          <p:cNvSpPr>
            <a:spLocks noGrp="1"/>
          </p:cNvSpPr>
          <p:nvPr>
            <p:ph type="body" idx="2"/>
          </p:nvPr>
        </p:nvSpPr>
        <p:spPr>
          <a:xfrm>
            <a:off x="179512" y="980728"/>
            <a:ext cx="3744416" cy="587727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Замок Святого Ангела</a:t>
            </a:r>
            <a:r>
              <a:rPr lang="ru-RU" sz="2000" dirty="0" smtClean="0"/>
              <a:t> был сначала гробницей, затем замком, резиденцией пап и хранилищем их ценностей и одновременно тюрьмой, в наши дни является музеем.</a:t>
            </a:r>
          </a:p>
          <a:p>
            <a:endParaRPr lang="ru-RU" sz="2000" dirty="0" smtClean="0"/>
          </a:p>
          <a:p>
            <a:r>
              <a:rPr lang="ru-RU" sz="2000" dirty="0" smtClean="0"/>
              <a:t>Согласно преданию, в 590 г., во время эпидемии моровой язвы , папа Григорий Великий увидел на вершине крепости архангела Михаила, который вложил меч в ножны, что означало конец бедствия, — отсюда и произошло название замок  Святого Ангела.</a:t>
            </a:r>
            <a:endParaRPr lang="ru-RU" sz="2000" dirty="0"/>
          </a:p>
        </p:txBody>
      </p:sp>
      <p:pic>
        <p:nvPicPr>
          <p:cNvPr id="12" name="Содержимое 11" descr="ангело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548680"/>
            <a:ext cx="4572000" cy="3048000"/>
          </a:xfrm>
        </p:spPr>
      </p:pic>
      <p:pic>
        <p:nvPicPr>
          <p:cNvPr id="13" name="Рисунок 12" descr="ангел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3140968"/>
            <a:ext cx="2592288" cy="345638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23702"/>
          </a:xfrm>
        </p:spPr>
        <p:txBody>
          <a:bodyPr>
            <a:noAutofit/>
          </a:bodyPr>
          <a:lstStyle/>
          <a:p>
            <a:r>
              <a:rPr lang="ru-RU" sz="3600" dirty="0" err="1" smtClean="0"/>
              <a:t>Элиев</a:t>
            </a:r>
            <a:r>
              <a:rPr lang="ru-RU" sz="3600" dirty="0" smtClean="0"/>
              <a:t> мост.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340768"/>
            <a:ext cx="3141985" cy="53285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Он же Мост Св.Ангела. Пешеходный мост через Тибр, построенный в  134-139 </a:t>
            </a:r>
            <a:r>
              <a:rPr lang="ru-RU" sz="2000" dirty="0" err="1" smtClean="0"/>
              <a:t>гг</a:t>
            </a:r>
            <a:r>
              <a:rPr lang="ru-RU" sz="2000" dirty="0" smtClean="0"/>
              <a:t> . Поскольку мост вёл к дворцу </a:t>
            </a:r>
            <a:r>
              <a:rPr lang="ru-RU" sz="2000" dirty="0" err="1" smtClean="0"/>
              <a:t>Адриана</a:t>
            </a:r>
            <a:r>
              <a:rPr lang="ru-RU" sz="2000" dirty="0" smtClean="0"/>
              <a:t>, римляне так же называли его и  Мостом </a:t>
            </a:r>
            <a:r>
              <a:rPr lang="ru-RU" sz="2000" dirty="0" err="1" smtClean="0"/>
              <a:t>Адриана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sz="2000" dirty="0" smtClean="0"/>
              <a:t> C XVI в. установился обычай вывешивать на мосту тела казнённых преступников.</a:t>
            </a:r>
          </a:p>
          <a:p>
            <a:endParaRPr lang="ru-RU" dirty="0"/>
          </a:p>
        </p:txBody>
      </p:sp>
      <p:pic>
        <p:nvPicPr>
          <p:cNvPr id="5" name="Содержимое 4" descr="мост св ангела. элиев мост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1484784"/>
            <a:ext cx="5173414" cy="394650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106</TotalTime>
  <Words>322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ДОСТОПРИМЕЧАТЕЛЬНОСТИ  ДРЕВНЕГО РИМА</vt:lpstr>
      <vt:lpstr>Презентация PowerPoint</vt:lpstr>
      <vt:lpstr>Пантеон.</vt:lpstr>
      <vt:lpstr>   Пантеон. Вид изнутри. </vt:lpstr>
      <vt:lpstr>Римский Форум.</vt:lpstr>
      <vt:lpstr>Колизей.</vt:lpstr>
      <vt:lpstr>Большой цирк.</vt:lpstr>
      <vt:lpstr>Замок Св. Ангела.</vt:lpstr>
      <vt:lpstr>Элиев мост.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 ДРЕВНЕГО РИМА</dc:title>
  <dc:creator>Alexandr</dc:creator>
  <cp:lastModifiedBy>Дом</cp:lastModifiedBy>
  <cp:revision>13</cp:revision>
  <dcterms:created xsi:type="dcterms:W3CDTF">2012-01-30T08:12:42Z</dcterms:created>
  <dcterms:modified xsi:type="dcterms:W3CDTF">2012-02-09T20:12:23Z</dcterms:modified>
</cp:coreProperties>
</file>