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9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D48DC33-023C-4FE3-9EE5-9C2D1A5FDDE3}" type="datetimeFigureOut">
              <a:rPr lang="ru-RU" smtClean="0"/>
              <a:t>26.12.2010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92399C1-4ABF-4FC1-976F-01783251FD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071678"/>
            <a:ext cx="8458200" cy="1470025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Факторы размещения химических предприятий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4071942"/>
            <a:ext cx="4953000" cy="1752600"/>
          </a:xfrm>
        </p:spPr>
        <p:txBody>
          <a:bodyPr/>
          <a:lstStyle/>
          <a:p>
            <a:pPr algn="r"/>
            <a:r>
              <a:rPr lang="ru-RU" dirty="0" smtClean="0"/>
              <a:t>Выполнил: </a:t>
            </a:r>
            <a:r>
              <a:rPr lang="ru-RU" dirty="0" err="1" smtClean="0"/>
              <a:t>Климашин</a:t>
            </a:r>
            <a:r>
              <a:rPr lang="ru-RU" dirty="0" smtClean="0"/>
              <a:t> Иван, ученик 9 класса Новолеушинской СОШ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500034" cy="428604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428604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Состав </a:t>
            </a:r>
          </a:p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Химической промышленности России</a:t>
            </a:r>
            <a:endParaRPr lang="ru-RU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1285860"/>
          <a:ext cx="8501120" cy="54091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00224"/>
                <a:gridCol w="1700224"/>
                <a:gridCol w="1700224"/>
                <a:gridCol w="1700224"/>
                <a:gridCol w="1700224"/>
              </a:tblGrid>
              <a:tr h="6429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/>
                        <a:t>ГРУППА ОТРАСЛЕЙ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5202">
                <a:tc>
                  <a:txBody>
                    <a:bodyPr/>
                    <a:lstStyle/>
                    <a:p>
                      <a:pPr algn="ctr" rtl="0" eaLnBrk="1" latinLnBrk="0" hangingPunct="1"/>
                      <a:r>
                        <a:rPr kumimoji="0" lang="en-US" sz="1200" kern="1200" dirty="0" smtClean="0"/>
                        <a:t>IV</a:t>
                      </a:r>
                      <a:endParaRPr lang="ru-RU" sz="1200" dirty="0" smtClean="0"/>
                    </a:p>
                    <a:p>
                      <a:pPr algn="ctr" rtl="0" eaLnBrk="1" latinLnBrk="0" hangingPunct="1"/>
                      <a:r>
                        <a:rPr kumimoji="0" lang="ru-RU" sz="1200" kern="1200" dirty="0" smtClean="0"/>
                        <a:t>ПРОИЗВОДЯЩИЕ</a:t>
                      </a:r>
                      <a:r>
                        <a:rPr kumimoji="0" lang="ru-RU" sz="1200" kern="1200" baseline="0" dirty="0" smtClean="0"/>
                        <a:t> КОНКРЕТНУЮ ПРОДУКЦИЮ</a:t>
                      </a:r>
                      <a:endParaRPr kumimoji="0" lang="ru-RU" sz="1200" kern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5202">
                <a:tc>
                  <a:txBody>
                    <a:bodyPr/>
                    <a:lstStyle/>
                    <a:p>
                      <a:pPr algn="ctr" rtl="0" eaLnBrk="1" latinLnBrk="0" hangingPunct="1"/>
                      <a:r>
                        <a:rPr kumimoji="0" lang="en-US" sz="1200" kern="1200" dirty="0" smtClean="0"/>
                        <a:t>III</a:t>
                      </a:r>
                      <a:endParaRPr lang="ru-RU" sz="1200" dirty="0" smtClean="0"/>
                    </a:p>
                    <a:p>
                      <a:pPr algn="ctr" rtl="0" eaLnBrk="1" latinLnBrk="0" hangingPunct="1"/>
                      <a:r>
                        <a:rPr kumimoji="0" lang="ru-RU" sz="1200" kern="1200" dirty="0" smtClean="0"/>
                        <a:t>ПЕРЕРАБАТЫ-ВАЮЩИЕ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5202">
                <a:tc>
                  <a:txBody>
                    <a:bodyPr/>
                    <a:lstStyle/>
                    <a:p>
                      <a:pPr algn="ctr" rtl="0" eaLnBrk="1" latinLnBrk="0" hangingPunct="1"/>
                      <a:r>
                        <a:rPr kumimoji="0" lang="en-US" sz="1200" kern="1200" dirty="0" smtClean="0"/>
                        <a:t>II</a:t>
                      </a:r>
                      <a:endParaRPr lang="ru-RU" sz="1200" dirty="0" smtClean="0"/>
                    </a:p>
                    <a:p>
                      <a:pPr algn="ctr" rtl="0" eaLnBrk="1" latinLnBrk="0" hangingPunct="1"/>
                      <a:r>
                        <a:rPr kumimoji="0" lang="ru-RU" sz="1200" kern="1200" dirty="0" smtClean="0"/>
                        <a:t>ПОЛУ-</a:t>
                      </a:r>
                      <a:endParaRPr lang="ru-RU" sz="1200" dirty="0" smtClean="0"/>
                    </a:p>
                    <a:p>
                      <a:pPr algn="ctr" rtl="0" eaLnBrk="1" latinLnBrk="0" hangingPunct="1"/>
                      <a:r>
                        <a:rPr kumimoji="0" lang="ru-RU" sz="1200" kern="1200" dirty="0" smtClean="0"/>
                        <a:t>ПРОДУКТОВЫЕ</a:t>
                      </a:r>
                      <a:endParaRPr kumimoji="0" lang="en-US" sz="1200" kern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5202">
                <a:tc>
                  <a:txBody>
                    <a:bodyPr/>
                    <a:lstStyle/>
                    <a:p>
                      <a:pPr algn="ctr" rtl="0" eaLnBrk="1" latinLnBrk="0" hangingPunct="1"/>
                      <a:r>
                        <a:rPr kumimoji="0" lang="en-US" sz="1200" kern="1200" dirty="0" smtClean="0"/>
                        <a:t>I</a:t>
                      </a:r>
                      <a:endParaRPr lang="ru-RU" sz="1200" dirty="0" smtClean="0"/>
                    </a:p>
                    <a:p>
                      <a:pPr algn="ctr" rtl="0" eaLnBrk="1" latinLnBrk="0" hangingPunct="1"/>
                      <a:r>
                        <a:rPr kumimoji="0" lang="ru-RU" sz="1200" kern="1200" dirty="0" smtClean="0"/>
                        <a:t>СЫРЬЕВЫЕ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3546">
                <a:tc gridSpan="5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ОТРАСЛИ,</a:t>
                      </a:r>
                      <a:r>
                        <a:rPr lang="ru-RU" sz="1200" baseline="0" dirty="0" smtClean="0"/>
                        <a:t> ПОСТАВЛЯЮЩИЕ СЫРЬЕ ХИМИЧЕСКОЙ ПРОМЫШЛЕННОСТИ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52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ЛЕСНАЯ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НЕФТЕ-ПЕРЕРАБАТЫ-ВАЮЩАЯ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КОКСО-ХИМИЧЕСКАЯ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ГАЗО-ПЕРЕРАБАТЫ-ВАЮЩАЯ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МЕТАЛЛУРГИ-ЧЕСКАЯ </a:t>
                      </a:r>
                    </a:p>
                    <a:p>
                      <a:pPr algn="ctr"/>
                      <a:r>
                        <a:rPr lang="ru-RU" sz="1000" dirty="0" smtClean="0"/>
                        <a:t>(ЧЕРНАЯ И ЦВЕТНАЯ)</a:t>
                      </a:r>
                      <a:endParaRPr lang="ru-RU" sz="1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214546" y="4929198"/>
            <a:ext cx="2928958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u="sng" dirty="0" smtClean="0"/>
              <a:t>ГОРНО-ХИМИЧЕСКАЯ</a:t>
            </a:r>
          </a:p>
          <a:p>
            <a:pPr algn="ctr"/>
            <a:r>
              <a:rPr lang="ru-RU" sz="900" b="1" dirty="0" smtClean="0"/>
              <a:t>ДОБЫЧА СЕРЫ, СОЛЕЙ, </a:t>
            </a:r>
          </a:p>
          <a:p>
            <a:pPr algn="ctr"/>
            <a:r>
              <a:rPr lang="ru-RU" sz="900" b="1" dirty="0" smtClean="0"/>
              <a:t>АКРБОНАТНОГО СЫРЬЯ</a:t>
            </a:r>
            <a:endParaRPr lang="ru-RU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4143380"/>
            <a:ext cx="2928958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u="sng" dirty="0" smtClean="0"/>
              <a:t>ОСНОВНАЯ ХИМИЧЕСКАЯ ПРОМЫШЛЕННОСТЬ</a:t>
            </a:r>
          </a:p>
          <a:p>
            <a:pPr algn="ctr"/>
            <a:r>
              <a:rPr lang="ru-RU" sz="800" b="1" dirty="0" smtClean="0"/>
              <a:t>ПРОИЗВОДСТВО КИСЛОТ, ЩЕЛОЧЕЙ, СОЛЕЙ</a:t>
            </a:r>
            <a:endParaRPr lang="ru-RU" sz="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3357562"/>
            <a:ext cx="2928958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u="sng" dirty="0" smtClean="0"/>
              <a:t>ПРОИЗВОДСТВО МИНЕРАЛЬНЫХ УДОБРЕНИЙ</a:t>
            </a:r>
          </a:p>
          <a:p>
            <a:pPr algn="ctr"/>
            <a:r>
              <a:rPr lang="ru-RU" sz="800" b="1" dirty="0" smtClean="0"/>
              <a:t>КАЛИЙНЫХ, ФОСФАРНЫХ, </a:t>
            </a:r>
          </a:p>
          <a:p>
            <a:pPr algn="ctr"/>
            <a:r>
              <a:rPr lang="ru-RU" sz="800" b="1" dirty="0" smtClean="0"/>
              <a:t>АЗОТНЫХ, СЛОЖНЫХ</a:t>
            </a:r>
            <a:endParaRPr lang="ru-RU" sz="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2285992"/>
            <a:ext cx="2928958" cy="7858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u="sng" dirty="0" smtClean="0"/>
              <a:t>БЫТОВАЯ И ФОТОХИМИЯ, МИКРОБИОЛОГИЧЕСКАЯ И др.</a:t>
            </a:r>
          </a:p>
          <a:p>
            <a:pPr algn="ctr"/>
            <a:endParaRPr lang="ru-RU" sz="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4143380"/>
            <a:ext cx="2928958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ОРГАНИЧЕСКИЙ СИНТЕЗ</a:t>
            </a:r>
          </a:p>
          <a:p>
            <a:pPr algn="ctr"/>
            <a:r>
              <a:rPr lang="ru-RU" sz="800" b="1" dirty="0" smtClean="0"/>
              <a:t>производство органических кислот, спиртов</a:t>
            </a:r>
            <a:endParaRPr lang="ru-RU" sz="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72132" y="3357562"/>
            <a:ext cx="2928958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ПРОИЗВОДСТВО ПОЛИМЕРНЫХ МАТЕРИАЛОВ </a:t>
            </a:r>
          </a:p>
          <a:p>
            <a:pPr algn="ctr"/>
            <a:r>
              <a:rPr lang="ru-RU" sz="800" b="1" dirty="0" smtClean="0"/>
              <a:t>синтетического каучука,  химических волокон, пластмасс, и синтетических смол</a:t>
            </a:r>
            <a:endParaRPr lang="ru-RU" sz="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2357430"/>
            <a:ext cx="2928958" cy="7143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200" b="1" dirty="0" smtClean="0"/>
              <a:t>Изделия из пластмасс</a:t>
            </a:r>
          </a:p>
          <a:p>
            <a:pPr algn="ctr"/>
            <a:endParaRPr lang="ru-RU" sz="1200" b="1" dirty="0" smtClean="0"/>
          </a:p>
          <a:p>
            <a:pPr algn="ctr"/>
            <a:r>
              <a:rPr lang="ru-RU" sz="1200" b="1" dirty="0" smtClean="0"/>
              <a:t>Шины, резинотехнические изделия</a:t>
            </a:r>
            <a:endParaRPr lang="ru-RU" sz="1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1428736"/>
            <a:ext cx="2928958" cy="642942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artDeco"/>
            <a:contourClr>
              <a:schemeClr val="accent2">
                <a:satMod val="115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ПРОЧИЕ ОТРАСЛИ</a:t>
            </a:r>
            <a:endParaRPr lang="ru-RU" sz="16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643570" y="1428736"/>
            <a:ext cx="2928958" cy="64294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/>
              <a:t>ПЕРЕРАБОТКА ПОЛИМЕРНЫХ  МАТЕРИАЛОВ</a:t>
            </a:r>
            <a:endParaRPr lang="ru-RU" sz="1300" b="1" dirty="0"/>
          </a:p>
        </p:txBody>
      </p:sp>
      <p:sp>
        <p:nvSpPr>
          <p:cNvPr id="17" name="Стрелка вверх 16"/>
          <p:cNvSpPr/>
          <p:nvPr/>
        </p:nvSpPr>
        <p:spPr>
          <a:xfrm>
            <a:off x="7715272" y="4714884"/>
            <a:ext cx="142876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>
            <a:stCxn id="8" idx="3"/>
            <a:endCxn id="12" idx="1"/>
          </p:cNvCxnSpPr>
          <p:nvPr/>
        </p:nvCxnSpPr>
        <p:spPr>
          <a:xfrm>
            <a:off x="5143504" y="4429132"/>
            <a:ext cx="428628" cy="158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трелка углом 37"/>
          <p:cNvSpPr/>
          <p:nvPr/>
        </p:nvSpPr>
        <p:spPr>
          <a:xfrm flipH="1">
            <a:off x="5000628" y="2643182"/>
            <a:ext cx="357190" cy="178595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Стрелка углом 38"/>
          <p:cNvSpPr/>
          <p:nvPr/>
        </p:nvSpPr>
        <p:spPr>
          <a:xfrm flipH="1">
            <a:off x="5143504" y="4572008"/>
            <a:ext cx="357190" cy="1000132"/>
          </a:xfrm>
          <a:prstGeom prst="ben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Равнобедренный треугольник 39"/>
          <p:cNvSpPr/>
          <p:nvPr/>
        </p:nvSpPr>
        <p:spPr>
          <a:xfrm>
            <a:off x="3428992" y="3929066"/>
            <a:ext cx="428628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4000496" y="4714884"/>
            <a:ext cx="428628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3357554" y="4714884"/>
            <a:ext cx="428628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2786050" y="4714884"/>
            <a:ext cx="428628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6786578" y="3071810"/>
            <a:ext cx="428628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6786578" y="3929066"/>
            <a:ext cx="428628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правляющая кнопка: далее 45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500034" cy="428604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Управляющая кнопка: назад 46">
            <a:hlinkClick r:id="" action="ppaction://hlinkshowjump?jump=previousslide" highlightClick="1"/>
          </p:cNvPr>
          <p:cNvSpPr/>
          <p:nvPr/>
        </p:nvSpPr>
        <p:spPr>
          <a:xfrm>
            <a:off x="285720" y="6286520"/>
            <a:ext cx="571504" cy="428604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СЫРЬЕВЫЕ  ОТРАСЛИ  </a:t>
            </a:r>
            <a:r>
              <a:rPr lang="ru-RU" sz="1600" dirty="0" smtClean="0"/>
              <a:t>размещаются на: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Кольском полуострове (добыча апатитов)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 smtClean="0"/>
              <a:t> Урале (добыча калийных и поваренных солей)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71448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ПОЛУПРОДУКТОВЫЕ  ОТРАСЛИ  </a:t>
            </a:r>
            <a:r>
              <a:rPr lang="ru-RU" sz="1600" dirty="0" smtClean="0"/>
              <a:t>размещаются  в (на):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Европейском центре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 smtClean="0"/>
              <a:t> Урале 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Поволжье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Западной Сибири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3143248"/>
            <a:ext cx="757242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ПЕРЕРАБАТЫВАЮЩИЕ  ОТРАСЛИ  </a:t>
            </a:r>
            <a:r>
              <a:rPr lang="ru-RU" sz="1600" dirty="0" smtClean="0"/>
              <a:t>размещаются на: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 Урале (Соликаменск, Березники)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Салават (нефтепереработка)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Череповец ( коксохимия)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 smtClean="0"/>
              <a:t>Новомосковск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Кольский полуостров, Апатиты (фосфорные удобрения)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Воскресенск, Тольятти, Пермь </a:t>
            </a:r>
            <a:r>
              <a:rPr lang="ru-RU" sz="1600" dirty="0" smtClean="0"/>
              <a:t>(фосфорные удобрения)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/>
              <a:t> </a:t>
            </a:r>
            <a:r>
              <a:rPr lang="ru-RU" sz="1600" dirty="0" smtClean="0"/>
              <a:t>Поволжье, Сибирь </a:t>
            </a:r>
          </a:p>
          <a:p>
            <a:pPr marL="265113" indent="-265113">
              <a:buBlip>
                <a:blip r:embed="rId2"/>
              </a:buBlip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5286388"/>
            <a:ext cx="75724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ПРОИЗВОДЯЩИЕ  КОНЕЧНУЮ  ПРОДУКЦИЮ  ОТРАСЛИ  </a:t>
            </a:r>
            <a:r>
              <a:rPr lang="ru-RU" sz="1600" dirty="0" smtClean="0"/>
              <a:t>размещаются на: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 smtClean="0"/>
              <a:t>Поволжье</a:t>
            </a:r>
          </a:p>
          <a:p>
            <a:pPr marL="265113" indent="-265113">
              <a:buBlip>
                <a:blip r:embed="rId2"/>
              </a:buBlip>
            </a:pPr>
            <a:r>
              <a:rPr lang="ru-RU" sz="1600" dirty="0" smtClean="0"/>
              <a:t>Европейский Центр</a:t>
            </a:r>
          </a:p>
          <a:p>
            <a:pPr marL="265113" indent="-265113">
              <a:buBlip>
                <a:blip r:embed="rId2"/>
              </a:buBlip>
            </a:pPr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500034" cy="428604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357158" y="6286520"/>
            <a:ext cx="571504" cy="428604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71480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Факторы размещения </a:t>
            </a:r>
          </a:p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важнейших производств </a:t>
            </a:r>
          </a:p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Химико-лесного комплекса</a:t>
            </a:r>
            <a:endParaRPr lang="ru-RU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65" y="2285992"/>
          <a:ext cx="8715435" cy="3348046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905145"/>
                <a:gridCol w="2905145"/>
                <a:gridCol w="2905145"/>
              </a:tblGrid>
              <a:tr h="607223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ТЯГОТЕНИЕ</a:t>
                      </a:r>
                      <a:r>
                        <a:rPr lang="ru-RU" baseline="0" dirty="0" smtClean="0"/>
                        <a:t> к РАЙОНАМ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потребления продукции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добычи сырья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обеспеченным сырьем, водными ресурсами и дешевой  электроэнергией</a:t>
                      </a:r>
                      <a:endParaRPr lang="ru-RU" sz="1600" dirty="0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Производство серной кислоты, азотных и фосфорных удобрений, изделий из пластмасс, мебели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Производство калийных удобрений, лесозаготовка,</a:t>
                      </a:r>
                      <a:r>
                        <a:rPr lang="ru-RU" sz="1600" baseline="0" dirty="0" smtClean="0"/>
                        <a:t> лесопиление, производство фанеры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Производство пластмасс, полимеров, химических волокон, целлюлозы, бумаги, картона</a:t>
                      </a:r>
                      <a:endParaRPr lang="ru-RU" sz="1600" dirty="0"/>
                    </a:p>
                  </a:txBody>
                  <a:tcPr/>
                </a:tc>
              </a:tr>
              <a:tr h="607223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ЭКОЛОГИЧЕСКИЙ ФАКТОР</a:t>
                      </a:r>
                      <a:endParaRPr lang="ru-RU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500034" cy="428604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357158" y="6429396"/>
            <a:ext cx="571504" cy="428604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500034" cy="428604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571480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география</a:t>
            </a:r>
          </a:p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Химико-лесного комплекса</a:t>
            </a:r>
            <a:endParaRPr lang="ru-RU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500174"/>
            <a:ext cx="85811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размещении химической промышленности особо выделяют </a:t>
            </a:r>
            <a:r>
              <a:rPr lang="ru-RU" b="1" i="1" dirty="0" smtClean="0"/>
              <a:t>химический </a:t>
            </a:r>
          </a:p>
          <a:p>
            <a:r>
              <a:rPr lang="ru-RU" b="1" i="1" dirty="0" smtClean="0"/>
              <a:t>комплексы</a:t>
            </a:r>
            <a:r>
              <a:rPr lang="ru-RU" dirty="0" smtClean="0"/>
              <a:t> (</a:t>
            </a:r>
            <a:r>
              <a:rPr lang="ru-RU" dirty="0" err="1" smtClean="0"/>
              <a:t>Соликамско-Беоезниковский</a:t>
            </a:r>
            <a:r>
              <a:rPr lang="ru-RU" dirty="0" smtClean="0"/>
              <a:t>, </a:t>
            </a:r>
            <a:r>
              <a:rPr lang="ru-RU" dirty="0" err="1" smtClean="0"/>
              <a:t>Уфимско-Салаватский</a:t>
            </a:r>
            <a:r>
              <a:rPr lang="ru-RU" dirty="0" smtClean="0"/>
              <a:t> и др.) </a:t>
            </a:r>
          </a:p>
          <a:p>
            <a:r>
              <a:rPr lang="ru-RU" dirty="0" smtClean="0"/>
              <a:t>и </a:t>
            </a:r>
            <a:r>
              <a:rPr lang="ru-RU" b="1" i="1" dirty="0" smtClean="0"/>
              <a:t>химические базы </a:t>
            </a:r>
            <a:r>
              <a:rPr lang="ru-RU" dirty="0" smtClean="0"/>
              <a:t>(</a:t>
            </a:r>
            <a:r>
              <a:rPr lang="ru-RU" b="1" dirty="0" err="1" smtClean="0">
                <a:solidFill>
                  <a:srgbClr val="C00000"/>
                </a:solidFill>
              </a:rPr>
              <a:t>Северо-Европейская</a:t>
            </a:r>
            <a:r>
              <a:rPr lang="ru-RU" b="1" dirty="0" smtClean="0">
                <a:solidFill>
                  <a:srgbClr val="C00000"/>
                </a:solidFill>
              </a:rPr>
              <a:t> база, Центральная база,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Урало-Поволжская база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C00000"/>
                </a:solidFill>
              </a:rPr>
              <a:t>Сибирская база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000372"/>
            <a:ext cx="83776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Северо-Европейская</a:t>
            </a:r>
            <a:r>
              <a:rPr lang="ru-RU" b="1" dirty="0" smtClean="0">
                <a:solidFill>
                  <a:srgbClr val="C00000"/>
                </a:solidFill>
              </a:rPr>
              <a:t> база </a:t>
            </a:r>
            <a:r>
              <a:rPr lang="ru-RU" dirty="0" smtClean="0"/>
              <a:t>- богата разнообразными резусами,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</a:t>
            </a:r>
            <a:r>
              <a:rPr lang="ru-RU" dirty="0" smtClean="0"/>
              <a:t>используемыми для получения химической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</a:t>
            </a:r>
            <a:r>
              <a:rPr lang="ru-RU" dirty="0" smtClean="0"/>
              <a:t>продукции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3105" y="3929066"/>
            <a:ext cx="8420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Центральная база </a:t>
            </a:r>
            <a:r>
              <a:rPr lang="ru-RU" dirty="0" smtClean="0"/>
              <a:t>– бедна ресурсами, в основном использует привозные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</a:t>
            </a:r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714884"/>
            <a:ext cx="85170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Центральная база </a:t>
            </a:r>
            <a:r>
              <a:rPr lang="ru-RU" b="1" dirty="0" smtClean="0"/>
              <a:t>- </a:t>
            </a:r>
            <a:r>
              <a:rPr lang="ru-RU" dirty="0" smtClean="0"/>
              <a:t> наиболее пропорционально развита. Имеет большие </a:t>
            </a:r>
          </a:p>
          <a:p>
            <a:r>
              <a:rPr lang="ru-RU" dirty="0" smtClean="0"/>
              <a:t>                                             запасы сырья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5500702"/>
            <a:ext cx="80377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Сибирская база </a:t>
            </a:r>
            <a:r>
              <a:rPr lang="ru-RU" dirty="0" smtClean="0"/>
              <a:t>– наиболее перспективная (дешевая </a:t>
            </a:r>
            <a:r>
              <a:rPr lang="ru-RU" dirty="0" smtClean="0"/>
              <a:t>электроэнергия,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наличие водных ресурсов)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357158" y="6215082"/>
            <a:ext cx="571504" cy="428604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500034" cy="428604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3"/>
            <a:ext cx="7000924" cy="52824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28596" y="571480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география</a:t>
            </a:r>
          </a:p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Химико-лесного комплекса</a:t>
            </a:r>
            <a:endParaRPr lang="ru-RU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571504" cy="428604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785794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ВОПРОСЫ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80724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химическая промышленность отличается от других отраслей промышленности?</a:t>
            </a: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группы отраслей химической промышленности. Приведите примеры географического расположения отраслей химической промышленности.</a:t>
            </a: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Перечислите отрасли, поставляющие сырье химической промышленности.</a:t>
            </a: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химические комплексы.</a:t>
            </a: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химических баз в России, перечислите их?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7858148" y="6143644"/>
            <a:ext cx="714380" cy="571504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571504" cy="428604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131</TotalTime>
  <Words>404</Words>
  <Application>Microsoft Office PowerPoint</Application>
  <PresentationFormat>Экран (4:3)</PresentationFormat>
  <Paragraphs>97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Факторы размещения химических предприятий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Факторы размещения химических предприятий</dc:title>
  <dc:creator>Zver</dc:creator>
  <cp:lastModifiedBy>Zver</cp:lastModifiedBy>
  <cp:revision>14</cp:revision>
  <dcterms:created xsi:type="dcterms:W3CDTF">2010-12-26T15:37:47Z</dcterms:created>
  <dcterms:modified xsi:type="dcterms:W3CDTF">2010-12-26T17:49:24Z</dcterms:modified>
</cp:coreProperties>
</file>