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7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tt.wikipedia.org/wiki/%D0%93%D0%B0%D1%8F%D0%B7_%D0%98%D1%81%D1%85%D0%B0%D0%BA%D1%8B%D0%B9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t.wikipedia.org/wiki/%D0%93%D0%B0%D1%8F%D0%B7_%D0%98%D1%81%D1%85%D0%B0%D0%BA%D1%8B%D0%B9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t.wikipedia.org/wiki/%D2%96%D0%BE%D0%BC%D0%B3%D0%B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24414" y="5500702"/>
            <a:ext cx="4519586" cy="1143000"/>
          </a:xfrm>
        </p:spPr>
        <p:txBody>
          <a:bodyPr/>
          <a:lstStyle/>
          <a:p>
            <a:r>
              <a:rPr lang="ru-RU" dirty="0" err="1" smtClean="0"/>
              <a:t>Трущин</a:t>
            </a:r>
            <a:r>
              <a:rPr lang="ru-RU" dirty="0" smtClean="0"/>
              <a:t> </a:t>
            </a:r>
            <a:r>
              <a:rPr lang="ru-RU" dirty="0" smtClean="0"/>
              <a:t>Сергей,10класс</a:t>
            </a:r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err="1" smtClean="0">
                <a:hlinkClick r:id="rId2" tooltip="Гаяз Исхакый"/>
              </a:rPr>
              <a:t>Гаяз</a:t>
            </a:r>
            <a:r>
              <a:rPr lang="ru-RU" sz="8000" dirty="0" smtClean="0">
                <a:hlinkClick r:id="rId2" tooltip="Гаяз Исхакый"/>
              </a:rPr>
              <a:t> </a:t>
            </a:r>
            <a:r>
              <a:rPr lang="ru-RU" sz="8000" dirty="0" err="1" smtClean="0">
                <a:hlinkClick r:id="rId2" tooltip="Гаяз Исхакый"/>
              </a:rPr>
              <a:t>Исхакый</a:t>
            </a:r>
            <a:endParaRPr lang="ru-RU" sz="8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2g.as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2357430"/>
            <a:ext cx="3946101" cy="207170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Туган</a:t>
            </a:r>
            <a:r>
              <a:rPr lang="ru-RU" dirty="0" smtClean="0"/>
              <a:t> </a:t>
            </a:r>
            <a:r>
              <a:rPr lang="ru-RU" dirty="0" err="1" smtClean="0"/>
              <a:t>авылында</a:t>
            </a:r>
            <a:r>
              <a:rPr lang="ru-RU" dirty="0" smtClean="0"/>
              <a:t> </a:t>
            </a:r>
            <a:r>
              <a:rPr lang="ru-RU" dirty="0" err="1" smtClean="0"/>
              <a:t>аның хөрмәтенә </a:t>
            </a:r>
            <a:r>
              <a:rPr lang="ru-RU" dirty="0" smtClean="0"/>
              <a:t>музей </a:t>
            </a:r>
            <a:r>
              <a:rPr lang="ru-RU" dirty="0" err="1" smtClean="0"/>
              <a:t>ачыла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im7g.as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143248"/>
            <a:ext cx="1719464" cy="2658965"/>
          </a:xfrm>
          <a:prstGeom prst="rect">
            <a:avLst/>
          </a:prstGeom>
        </p:spPr>
      </p:pic>
      <p:pic>
        <p:nvPicPr>
          <p:cNvPr id="6" name="Рисунок 5" descr="img9.as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4714884"/>
            <a:ext cx="2659692" cy="1728799"/>
          </a:xfrm>
          <a:prstGeom prst="rect">
            <a:avLst/>
          </a:prstGeom>
        </p:spPr>
      </p:pic>
      <p:pic>
        <p:nvPicPr>
          <p:cNvPr id="7" name="Рисунок 6" descr="im6g.asp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322" y="4714883"/>
            <a:ext cx="2450873" cy="1593067"/>
          </a:xfrm>
          <a:prstGeom prst="rect">
            <a:avLst/>
          </a:prstGeom>
        </p:spPr>
      </p:pic>
      <p:pic>
        <p:nvPicPr>
          <p:cNvPr id="8" name="Рисунок 7" descr="img.asp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5074" y="2428868"/>
            <a:ext cx="2726642" cy="17859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3143272"/>
          </a:xfrm>
        </p:spPr>
        <p:txBody>
          <a:bodyPr>
            <a:normAutofit/>
          </a:bodyPr>
          <a:lstStyle/>
          <a:p>
            <a:r>
              <a:rPr lang="ru-RU" dirty="0" err="1" smtClean="0"/>
              <a:t>Яңадан </a:t>
            </a:r>
            <a:r>
              <a:rPr lang="ru-RU" dirty="0" smtClean="0"/>
              <a:t>1922 </a:t>
            </a:r>
            <a:r>
              <a:rPr lang="ru-RU" dirty="0" err="1" smtClean="0"/>
              <a:t>елда</a:t>
            </a:r>
            <a:r>
              <a:rPr lang="ru-RU" dirty="0" smtClean="0"/>
              <a:t> </a:t>
            </a:r>
            <a:r>
              <a:rPr lang="ru-RU" dirty="0" err="1" smtClean="0"/>
              <a:t>Гаяз</a:t>
            </a:r>
            <a:r>
              <a:rPr lang="ru-RU" dirty="0" smtClean="0"/>
              <a:t> </a:t>
            </a:r>
            <a:r>
              <a:rPr lang="ru-RU" dirty="0" err="1" smtClean="0"/>
              <a:t>Исхакыйның </a:t>
            </a:r>
            <a:r>
              <a:rPr lang="ru-RU" dirty="0" smtClean="0"/>
              <a:t>«</a:t>
            </a:r>
            <a:r>
              <a:rPr lang="ru-RU" dirty="0" err="1" smtClean="0"/>
              <a:t>Зөләйха</a:t>
            </a:r>
            <a:r>
              <a:rPr lang="ru-RU" dirty="0" smtClean="0"/>
              <a:t>» </a:t>
            </a:r>
            <a:r>
              <a:rPr lang="ru-RU" dirty="0" err="1" smtClean="0"/>
              <a:t>трагедиясе</a:t>
            </a:r>
            <a:r>
              <a:rPr lang="ru-RU" dirty="0" smtClean="0"/>
              <a:t> </a:t>
            </a:r>
            <a:r>
              <a:rPr lang="ru-RU" dirty="0" err="1" smtClean="0"/>
              <a:t>Галиаскар</a:t>
            </a:r>
            <a:r>
              <a:rPr lang="ru-RU" dirty="0" smtClean="0"/>
              <a:t> </a:t>
            </a:r>
            <a:r>
              <a:rPr lang="ru-RU" dirty="0" err="1" smtClean="0"/>
              <a:t>Камал</a:t>
            </a:r>
            <a:r>
              <a:rPr lang="ru-RU" dirty="0" smtClean="0"/>
              <a:t>  академия </a:t>
            </a:r>
            <a:r>
              <a:rPr lang="ru-RU" dirty="0" err="1" smtClean="0"/>
              <a:t>театрында</a:t>
            </a:r>
            <a:r>
              <a:rPr lang="ru-RU" dirty="0" smtClean="0"/>
              <a:t> </a:t>
            </a:r>
            <a:r>
              <a:rPr lang="ru-RU" dirty="0" err="1" smtClean="0"/>
              <a:t>куела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xp_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4744" y="571480"/>
            <a:ext cx="1905000" cy="2794000"/>
          </a:xfrm>
        </p:spPr>
      </p:pic>
      <p:pic>
        <p:nvPicPr>
          <p:cNvPr id="5" name="Рисунок 4" descr="exp_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1571612"/>
            <a:ext cx="2438400" cy="3556000"/>
          </a:xfrm>
          <a:prstGeom prst="rect">
            <a:avLst/>
          </a:prstGeom>
        </p:spPr>
      </p:pic>
      <p:pic>
        <p:nvPicPr>
          <p:cNvPr id="6" name="Рисунок 5" descr="exp_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428604"/>
            <a:ext cx="3149600" cy="2184400"/>
          </a:xfrm>
          <a:prstGeom prst="rect">
            <a:avLst/>
          </a:prstGeom>
        </p:spPr>
      </p:pic>
      <p:pic>
        <p:nvPicPr>
          <p:cNvPr id="7" name="Рисунок 6" descr="exp_1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3429000"/>
            <a:ext cx="3187700" cy="2133600"/>
          </a:xfrm>
          <a:prstGeom prst="rect">
            <a:avLst/>
          </a:prstGeom>
        </p:spPr>
      </p:pic>
      <p:pic>
        <p:nvPicPr>
          <p:cNvPr id="9" name="Рисунок 8" descr="ishaki-270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7620" y="4143380"/>
            <a:ext cx="1905000" cy="23812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1c1d89b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500174"/>
            <a:ext cx="6591326" cy="494349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hlinkClick r:id="rId3" tooltip="Гаяз Исхакый"/>
              </a:rPr>
              <a:t>Гаяз</a:t>
            </a:r>
            <a:r>
              <a:rPr lang="ru-RU" dirty="0" smtClean="0">
                <a:hlinkClick r:id="rId3" tooltip="Гаяз Исхакый"/>
              </a:rPr>
              <a:t> </a:t>
            </a:r>
            <a:r>
              <a:rPr lang="ru-RU" dirty="0" err="1" smtClean="0">
                <a:hlinkClick r:id="rId3" tooltip="Гаяз Исхакый"/>
              </a:rPr>
              <a:t>Исхакый</a:t>
            </a:r>
            <a:r>
              <a:rPr lang="ru-RU" dirty="0" smtClean="0"/>
              <a:t> 1878 </a:t>
            </a:r>
            <a:r>
              <a:rPr lang="ru-RU" dirty="0" err="1" smtClean="0"/>
              <a:t>елның </a:t>
            </a:r>
            <a:r>
              <a:rPr lang="ru-RU" dirty="0" smtClean="0"/>
              <a:t>23 </a:t>
            </a:r>
            <a:r>
              <a:rPr lang="ru-RU" sz="2700" dirty="0" err="1" smtClean="0"/>
              <a:t>февралендә </a:t>
            </a:r>
            <a:r>
              <a:rPr lang="ru-RU" sz="2700" dirty="0" smtClean="0"/>
              <a:t>(иске стиль </a:t>
            </a:r>
            <a:r>
              <a:rPr lang="ru-RU" sz="2700" dirty="0" err="1" smtClean="0"/>
              <a:t>белән </a:t>
            </a:r>
            <a:r>
              <a:rPr lang="ru-RU" sz="2700" dirty="0" smtClean="0"/>
              <a:t>10 </a:t>
            </a:r>
            <a:r>
              <a:rPr lang="ru-RU" sz="2700" dirty="0" err="1" smtClean="0"/>
              <a:t>февральдә</a:t>
            </a:r>
            <a:r>
              <a:rPr lang="ru-RU" sz="2700" dirty="0" smtClean="0"/>
              <a:t>) </a:t>
            </a:r>
            <a:r>
              <a:rPr lang="ru-RU" sz="2700" dirty="0" err="1" smtClean="0">
                <a:hlinkClick r:id="rId4" tooltip="Җомга"/>
              </a:rPr>
              <a:t>җомга</a:t>
            </a:r>
            <a:r>
              <a:rPr sz="2700" smtClean="0"/>
              <a:t> </a:t>
            </a:r>
            <a:r>
              <a:rPr lang="ru-RU" sz="2700" dirty="0" smtClean="0"/>
              <a:t> </a:t>
            </a:r>
            <a:r>
              <a:rPr lang="ru-RU" sz="2700" dirty="0" err="1" smtClean="0"/>
              <a:t>көн кояш</a:t>
            </a:r>
            <a:r>
              <a:rPr lang="ru-RU" sz="2700" dirty="0" smtClean="0"/>
              <a:t> </a:t>
            </a:r>
            <a:r>
              <a:rPr lang="ru-RU" sz="2700" dirty="0" err="1" smtClean="0"/>
              <a:t>чыкканда</a:t>
            </a:r>
            <a:r>
              <a:rPr lang="ru-RU" sz="2700" dirty="0" smtClean="0"/>
              <a:t> </a:t>
            </a:r>
            <a:r>
              <a:rPr lang="ru-RU" sz="2700" dirty="0" err="1" smtClean="0"/>
              <a:t>Яуширмә</a:t>
            </a:r>
            <a:r>
              <a:rPr lang="ru-RU" sz="2700" dirty="0" smtClean="0"/>
              <a:t> </a:t>
            </a:r>
            <a:r>
              <a:rPr sz="2700" smtClean="0"/>
              <a:t> </a:t>
            </a:r>
            <a:r>
              <a:rPr lang="ru-RU" sz="2700" dirty="0" smtClean="0"/>
              <a:t>авылында </a:t>
            </a:r>
            <a:r>
              <a:rPr lang="ru-RU" sz="2700" dirty="0" err="1" smtClean="0"/>
              <a:t>дөньяга килә.</a:t>
            </a:r>
            <a:endParaRPr lang="ru-RU" sz="27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0502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276864"/>
          </a:xfrm>
        </p:spPr>
        <p:txBody>
          <a:bodyPr>
            <a:normAutofit/>
          </a:bodyPr>
          <a:lstStyle/>
          <a:p>
            <a:r>
              <a:rPr lang="ru-RU" dirty="0" smtClean="0"/>
              <a:t>Казан </a:t>
            </a:r>
            <a:r>
              <a:rPr lang="ru-RU" dirty="0" err="1" smtClean="0"/>
              <a:t>губернасы</a:t>
            </a:r>
            <a:r>
              <a:rPr lang="ru-RU" dirty="0" smtClean="0"/>
              <a:t> </a:t>
            </a:r>
            <a:r>
              <a:rPr lang="ru-RU" dirty="0" err="1" smtClean="0"/>
              <a:t>Чистай</a:t>
            </a:r>
            <a:r>
              <a:rPr lang="ru-RU" dirty="0" smtClean="0"/>
              <a:t> </a:t>
            </a:r>
            <a:r>
              <a:rPr lang="ru-RU" dirty="0" err="1" smtClean="0"/>
              <a:t>өязенә кергән әлеге авылның күпләргә билгеле</a:t>
            </a:r>
            <a:r>
              <a:rPr lang="ru-RU" dirty="0" smtClean="0"/>
              <a:t> </a:t>
            </a:r>
            <a:r>
              <a:rPr lang="ru-RU" dirty="0" err="1" smtClean="0"/>
              <a:t>зыялылар</a:t>
            </a:r>
            <a:r>
              <a:rPr lang="ru-RU" dirty="0" smtClean="0"/>
              <a:t> </a:t>
            </a:r>
            <a:r>
              <a:rPr lang="ru-RU" dirty="0" err="1" smtClean="0"/>
              <a:t>гаиләсендә туа</a:t>
            </a:r>
            <a:r>
              <a:rPr lang="ru-RU" dirty="0" smtClean="0"/>
              <a:t> ул. </a:t>
            </a:r>
            <a:r>
              <a:rPr lang="ru-RU" sz="2700" dirty="0" err="1" smtClean="0"/>
              <a:t>Замандашлары</a:t>
            </a:r>
            <a:r>
              <a:rPr lang="ru-RU" sz="2700" dirty="0" smtClean="0"/>
              <a:t> </a:t>
            </a:r>
            <a:r>
              <a:rPr lang="ru-RU" sz="2700" dirty="0" err="1" smtClean="0"/>
              <a:t>әйтүенчә, әтисе Гыйләҗетдин </a:t>
            </a:r>
            <a:r>
              <a:rPr lang="ru-RU" sz="2700" dirty="0" smtClean="0"/>
              <a:t>«</a:t>
            </a:r>
            <a:r>
              <a:rPr lang="ru-RU" sz="2700" dirty="0" err="1" smtClean="0"/>
              <a:t>Чистай</a:t>
            </a:r>
            <a:r>
              <a:rPr lang="ru-RU" sz="2700" dirty="0" smtClean="0"/>
              <a:t> </a:t>
            </a:r>
            <a:r>
              <a:rPr lang="ru-RU" sz="2700" dirty="0" err="1" smtClean="0"/>
              <a:t>тарафларында</a:t>
            </a:r>
            <a:r>
              <a:rPr lang="ru-RU" sz="2700" dirty="0" smtClean="0"/>
              <a:t> </a:t>
            </a:r>
            <a:r>
              <a:rPr lang="ru-RU" sz="2700" dirty="0" err="1" smtClean="0"/>
              <a:t>гыйлеме</a:t>
            </a:r>
            <a:r>
              <a:rPr lang="ru-RU" sz="2700" dirty="0" smtClean="0"/>
              <a:t> </a:t>
            </a:r>
            <a:r>
              <a:rPr lang="ru-RU" sz="2700" dirty="0" err="1" smtClean="0"/>
              <a:t>белән шөһрәт тапкан</a:t>
            </a:r>
            <a:r>
              <a:rPr lang="ru-RU" sz="2700" dirty="0" smtClean="0"/>
              <a:t>» мулла, </a:t>
            </a:r>
            <a:r>
              <a:rPr lang="ru-RU" sz="2700" dirty="0" err="1" smtClean="0"/>
              <a:t>ә әнисе Камәрия ул</a:t>
            </a:r>
            <a:r>
              <a:rPr lang="ru-RU" sz="2700" dirty="0" smtClean="0"/>
              <a:t> </a:t>
            </a:r>
            <a:r>
              <a:rPr lang="ru-RU" sz="2700" dirty="0" err="1" smtClean="0"/>
              <a:t>якларда</a:t>
            </a:r>
            <a:r>
              <a:rPr lang="ru-RU" sz="2700" dirty="0" smtClean="0"/>
              <a:t> </a:t>
            </a:r>
            <a:r>
              <a:rPr lang="ru-RU" sz="2700" dirty="0" err="1" smtClean="0"/>
              <a:t>шулай</a:t>
            </a:r>
            <a:r>
              <a:rPr lang="ru-RU" sz="2700" dirty="0" smtClean="0"/>
              <a:t> </a:t>
            </a:r>
            <a:r>
              <a:rPr lang="ru-RU" sz="2700" dirty="0" err="1" smtClean="0"/>
              <a:t>ук</a:t>
            </a:r>
            <a:r>
              <a:rPr lang="ru-RU" sz="2700" dirty="0" smtClean="0"/>
              <a:t> </a:t>
            </a:r>
            <a:r>
              <a:rPr lang="ru-RU" sz="2700" dirty="0" err="1" smtClean="0"/>
              <a:t>аң-белеме һәм азатлык</a:t>
            </a:r>
            <a:r>
              <a:rPr lang="ru-RU" sz="2700" dirty="0" smtClean="0"/>
              <a:t> </a:t>
            </a:r>
            <a:r>
              <a:rPr lang="ru-RU" sz="2700" dirty="0" err="1" smtClean="0"/>
              <a:t>идеялары</a:t>
            </a:r>
            <a:r>
              <a:rPr lang="ru-RU" sz="2700" dirty="0" smtClean="0"/>
              <a:t> </a:t>
            </a:r>
            <a:r>
              <a:rPr lang="ru-RU" sz="2700" dirty="0" err="1" smtClean="0"/>
              <a:t>белән танылган</a:t>
            </a:r>
            <a:r>
              <a:rPr lang="ru-RU" sz="2700" dirty="0" smtClean="0"/>
              <a:t> </a:t>
            </a:r>
            <a:r>
              <a:rPr lang="ru-RU" sz="2700" dirty="0" err="1" smtClean="0"/>
              <a:t>Морат</a:t>
            </a:r>
            <a:r>
              <a:rPr lang="ru-RU" sz="2700" dirty="0" smtClean="0"/>
              <a:t> мулла </a:t>
            </a:r>
            <a:r>
              <a:rPr lang="ru-RU" sz="2700" dirty="0" err="1" smtClean="0"/>
              <a:t>улларының </a:t>
            </a:r>
            <a:r>
              <a:rPr lang="ru-RU" sz="2700" dirty="0" smtClean="0"/>
              <a:t>берсе – </a:t>
            </a:r>
            <a:r>
              <a:rPr lang="ru-RU" sz="2700" dirty="0" err="1" smtClean="0"/>
              <a:t>Мөслимвәли хәзрәт кызы</a:t>
            </a:r>
            <a:r>
              <a:rPr lang="ru-RU" sz="2700" dirty="0" smtClean="0"/>
              <a:t> </a:t>
            </a:r>
            <a:r>
              <a:rPr lang="ru-RU" sz="2700" dirty="0" err="1" smtClean="0"/>
              <a:t>була</a:t>
            </a:r>
            <a:endParaRPr lang="ru-RU" sz="27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3929066"/>
            <a:ext cx="8229600" cy="285752"/>
          </a:xfrm>
        </p:spPr>
        <p:txBody>
          <a:bodyPr>
            <a:normAutofit fontScale="55000" lnSpcReduction="20000"/>
          </a:bodyPr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00024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4000" dirty="0" err="1" smtClean="0"/>
              <a:t>Гаяз</a:t>
            </a:r>
            <a:r>
              <a:rPr lang="ru-RU" sz="4000" dirty="0" smtClean="0"/>
              <a:t> </a:t>
            </a:r>
            <a:r>
              <a:rPr lang="ru-RU" sz="4000" dirty="0" err="1" smtClean="0"/>
              <a:t>Исхакый</a:t>
            </a:r>
            <a:r>
              <a:rPr lang="ru-RU" sz="4000" dirty="0" smtClean="0"/>
              <a:t> 1899 </a:t>
            </a:r>
            <a:r>
              <a:rPr lang="ru-RU" sz="4000" dirty="0" err="1" smtClean="0"/>
              <a:t>елда</a:t>
            </a:r>
            <a:r>
              <a:rPr lang="ru-RU" sz="4000" dirty="0" smtClean="0"/>
              <a:t> </a:t>
            </a:r>
            <a:r>
              <a:rPr lang="ru-RU" sz="4000" dirty="0" err="1" smtClean="0"/>
              <a:t>укытучылыкка</a:t>
            </a:r>
            <a:r>
              <a:rPr lang="ru-RU" sz="4000" dirty="0" smtClean="0"/>
              <a:t> </a:t>
            </a:r>
            <a:r>
              <a:rPr lang="ru-RU" sz="4000" dirty="0" err="1" smtClean="0"/>
              <a:t>укырга</a:t>
            </a:r>
            <a:r>
              <a:rPr lang="ru-RU" sz="4000" dirty="0" smtClean="0"/>
              <a:t> </a:t>
            </a:r>
            <a:r>
              <a:rPr lang="ru-RU" sz="4000" dirty="0" err="1" smtClean="0"/>
              <a:t>керә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572140"/>
            <a:ext cx="8229600" cy="5238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348170"/>
          </a:xfrm>
        </p:spPr>
        <p:txBody>
          <a:bodyPr>
            <a:normAutofit/>
          </a:bodyPr>
          <a:lstStyle/>
          <a:p>
            <a:r>
              <a:rPr lang="ru-RU" dirty="0" smtClean="0"/>
              <a:t>1905 </a:t>
            </a:r>
            <a:r>
              <a:rPr lang="ru-RU" dirty="0" err="1" smtClean="0"/>
              <a:t>елдан</a:t>
            </a:r>
            <a:r>
              <a:rPr lang="ru-RU" dirty="0" smtClean="0"/>
              <a:t> 1917 </a:t>
            </a:r>
            <a:r>
              <a:rPr lang="ru-RU" dirty="0" err="1" smtClean="0"/>
              <a:t>елга</a:t>
            </a:r>
            <a:r>
              <a:rPr lang="ru-RU" dirty="0" smtClean="0"/>
              <a:t> </a:t>
            </a:r>
            <a:r>
              <a:rPr lang="ru-RU" dirty="0" err="1" smtClean="0"/>
              <a:t>кадәр ул</a:t>
            </a:r>
            <a:r>
              <a:rPr lang="ru-RU" dirty="0" smtClean="0"/>
              <a:t> </a:t>
            </a:r>
            <a:r>
              <a:rPr lang="ru-RU" dirty="0" err="1" smtClean="0"/>
              <a:t>бик</a:t>
            </a:r>
            <a:r>
              <a:rPr lang="ru-RU" dirty="0" smtClean="0"/>
              <a:t> </a:t>
            </a:r>
            <a:r>
              <a:rPr lang="ru-RU" dirty="0" err="1" smtClean="0"/>
              <a:t>күп әсәрләр яза.Бу</a:t>
            </a:r>
            <a:r>
              <a:rPr lang="ru-RU" dirty="0" smtClean="0"/>
              <a:t> </a:t>
            </a:r>
            <a:r>
              <a:rPr lang="ru-RU" dirty="0" err="1" smtClean="0"/>
              <a:t>вакыт</a:t>
            </a:r>
            <a:r>
              <a:rPr lang="ru-RU" dirty="0" smtClean="0"/>
              <a:t> </a:t>
            </a:r>
            <a:r>
              <a:rPr lang="ru-RU" dirty="0" err="1" smtClean="0"/>
              <a:t>эчендә ул</a:t>
            </a:r>
            <a:r>
              <a:rPr lang="ru-RU" dirty="0" smtClean="0"/>
              <a:t> 30 </a:t>
            </a:r>
            <a:r>
              <a:rPr lang="ru-RU" dirty="0" err="1" smtClean="0"/>
              <a:t>роман,драма</a:t>
            </a:r>
            <a:r>
              <a:rPr lang="ru-RU" dirty="0" smtClean="0"/>
              <a:t> </a:t>
            </a:r>
            <a:r>
              <a:rPr lang="ru-RU" dirty="0" err="1" smtClean="0"/>
              <a:t>һәм  әсәрләр </a:t>
            </a:r>
            <a:r>
              <a:rPr lang="ru-RU" dirty="0" smtClean="0"/>
              <a:t>яза. </a:t>
            </a:r>
            <a:r>
              <a:rPr lang="ru-RU" dirty="0" err="1" smtClean="0"/>
              <a:t>Аның «Тәмуг», «Яшәүме соң бу</a:t>
            </a:r>
            <a:r>
              <a:rPr lang="ru-RU" dirty="0" smtClean="0"/>
              <a:t>» , «Мулла </a:t>
            </a:r>
            <a:r>
              <a:rPr lang="ru-RU" dirty="0" err="1" smtClean="0"/>
              <a:t>бабай</a:t>
            </a:r>
            <a:r>
              <a:rPr lang="ru-RU" dirty="0" smtClean="0"/>
              <a:t>», « Солдат», </a:t>
            </a:r>
            <a:r>
              <a:rPr lang="ru-RU" dirty="0" err="1" smtClean="0"/>
              <a:t>дигән әсәрләре аеруча</a:t>
            </a:r>
            <a:r>
              <a:rPr lang="ru-RU" dirty="0" smtClean="0"/>
              <a:t> </a:t>
            </a:r>
            <a:r>
              <a:rPr lang="ru-RU" dirty="0" err="1" smtClean="0"/>
              <a:t>абруй</a:t>
            </a:r>
            <a:r>
              <a:rPr lang="ru-RU" dirty="0" smtClean="0"/>
              <a:t> казана.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xp_15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8992" y="3143248"/>
            <a:ext cx="2161503" cy="328614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990848"/>
          </a:xfrm>
        </p:spPr>
        <p:txBody>
          <a:bodyPr>
            <a:normAutofit/>
          </a:bodyPr>
          <a:lstStyle/>
          <a:p>
            <a:r>
              <a:rPr lang="ru-RU" dirty="0" err="1" smtClean="0"/>
              <a:t>Аның большевикларга</a:t>
            </a:r>
            <a:r>
              <a:rPr lang="ru-RU" dirty="0" smtClean="0"/>
              <a:t> </a:t>
            </a:r>
            <a:r>
              <a:rPr lang="ru-RU" dirty="0" err="1" smtClean="0"/>
              <a:t>каршы</a:t>
            </a:r>
            <a:r>
              <a:rPr lang="ru-RU" dirty="0" smtClean="0"/>
              <a:t> </a:t>
            </a:r>
            <a:r>
              <a:rPr lang="ru-RU" dirty="0" err="1" smtClean="0"/>
              <a:t>язган</a:t>
            </a:r>
            <a:r>
              <a:rPr lang="ru-RU" dirty="0" smtClean="0"/>
              <a:t> </a:t>
            </a:r>
            <a:r>
              <a:rPr lang="ru-RU" dirty="0" err="1" smtClean="0"/>
              <a:t>әс</a:t>
            </a:r>
            <a:r>
              <a:rPr lang="tt-RU" dirty="0" smtClean="0"/>
              <a:t>ә</a:t>
            </a:r>
            <a:r>
              <a:rPr lang="ru-RU" dirty="0" err="1" smtClean="0"/>
              <a:t>рләре  </a:t>
            </a:r>
            <a:r>
              <a:rPr lang="ru-RU" dirty="0" err="1" smtClean="0"/>
              <a:t>өчен </a:t>
            </a:r>
            <a:r>
              <a:rPr lang="ru-RU" dirty="0" smtClean="0"/>
              <a:t>1923 </a:t>
            </a:r>
            <a:r>
              <a:rPr lang="ru-RU" dirty="0" err="1" smtClean="0"/>
              <a:t>елда</a:t>
            </a:r>
            <a:r>
              <a:rPr lang="ru-RU" dirty="0" smtClean="0"/>
              <a:t> </a:t>
            </a:r>
            <a:r>
              <a:rPr lang="ru-RU" dirty="0" err="1" smtClean="0"/>
              <a:t>китапларын</a:t>
            </a:r>
            <a:r>
              <a:rPr lang="ru-RU" dirty="0" smtClean="0"/>
              <a:t> </a:t>
            </a:r>
            <a:r>
              <a:rPr lang="ru-RU" dirty="0" err="1" smtClean="0"/>
              <a:t>бастырмый</a:t>
            </a:r>
            <a:r>
              <a:rPr lang="ru-RU" dirty="0" smtClean="0"/>
              <a:t> </a:t>
            </a:r>
            <a:r>
              <a:rPr lang="ru-RU" dirty="0" err="1" smtClean="0"/>
              <a:t>башлыйлар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xp_17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214554"/>
            <a:ext cx="3272043" cy="345281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33526"/>
          </a:xfrm>
        </p:spPr>
        <p:txBody>
          <a:bodyPr/>
          <a:lstStyle/>
          <a:p>
            <a:r>
              <a:rPr lang="ru-RU" dirty="0" smtClean="0"/>
              <a:t>1928 </a:t>
            </a:r>
            <a:r>
              <a:rPr lang="ru-RU" dirty="0" err="1" smtClean="0"/>
              <a:t>елда</a:t>
            </a:r>
            <a:r>
              <a:rPr lang="ru-RU" dirty="0" smtClean="0"/>
              <a:t> </a:t>
            </a:r>
            <a:r>
              <a:rPr lang="ru-RU" dirty="0" err="1" smtClean="0"/>
              <a:t>Берлинда</a:t>
            </a:r>
            <a:r>
              <a:rPr lang="ru-RU" dirty="0" smtClean="0"/>
              <a:t> «Милли </a:t>
            </a:r>
            <a:r>
              <a:rPr lang="ru-RU" dirty="0" err="1" smtClean="0"/>
              <a:t>юл</a:t>
            </a:r>
            <a:r>
              <a:rPr lang="ru-RU" dirty="0" smtClean="0"/>
              <a:t>» </a:t>
            </a:r>
            <a:r>
              <a:rPr lang="ru-RU" dirty="0" err="1" smtClean="0"/>
              <a:t>дигән </a:t>
            </a:r>
            <a:r>
              <a:rPr lang="ru-RU" dirty="0" smtClean="0"/>
              <a:t>журнал </a:t>
            </a:r>
            <a:r>
              <a:rPr lang="ru-RU" dirty="0" err="1" smtClean="0"/>
              <a:t>чыгара</a:t>
            </a:r>
            <a:r>
              <a:rPr lang="ru-RU" dirty="0" smtClean="0"/>
              <a:t> </a:t>
            </a:r>
            <a:r>
              <a:rPr lang="ru-RU" dirty="0" err="1" smtClean="0"/>
              <a:t>башлый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exp_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857364"/>
            <a:ext cx="3429000" cy="443229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xp_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500174"/>
            <a:ext cx="3518633" cy="459904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3352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Гаяз</a:t>
            </a:r>
            <a:r>
              <a:rPr lang="ru-RU" dirty="0" smtClean="0"/>
              <a:t> </a:t>
            </a:r>
            <a:r>
              <a:rPr lang="ru-RU" dirty="0" err="1" smtClean="0"/>
              <a:t>Исхакый</a:t>
            </a:r>
            <a:r>
              <a:rPr lang="ru-RU" dirty="0" smtClean="0"/>
              <a:t> </a:t>
            </a:r>
            <a:r>
              <a:rPr lang="ru-RU" dirty="0" err="1" smtClean="0"/>
              <a:t>Турциягә  күчә һәм үзенең әдәби </a:t>
            </a:r>
            <a:r>
              <a:rPr lang="ru-RU" dirty="0" smtClean="0"/>
              <a:t>политик </a:t>
            </a:r>
            <a:r>
              <a:rPr lang="ru-RU" dirty="0" err="1" smtClean="0"/>
              <a:t>эшләрен дәвам итә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50px-M_A_Ishaki_Idilli_yanartilgan_qaber_may_20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857364"/>
            <a:ext cx="3893360" cy="461966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04964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Гаяз</a:t>
            </a:r>
            <a:r>
              <a:rPr lang="ru-RU" dirty="0" smtClean="0"/>
              <a:t> </a:t>
            </a:r>
            <a:r>
              <a:rPr lang="ru-RU" dirty="0" err="1" smtClean="0"/>
              <a:t>Исхакый</a:t>
            </a:r>
            <a:r>
              <a:rPr lang="ru-RU" dirty="0" smtClean="0"/>
              <a:t> 1954 </a:t>
            </a:r>
            <a:r>
              <a:rPr lang="ru-RU" dirty="0" err="1" smtClean="0"/>
              <a:t>елның июлендә Ангарада</a:t>
            </a:r>
            <a:r>
              <a:rPr lang="ru-RU" dirty="0" smtClean="0"/>
              <a:t> </a:t>
            </a:r>
            <a:r>
              <a:rPr lang="ru-RU" dirty="0" err="1" smtClean="0"/>
              <a:t>вафат</a:t>
            </a:r>
            <a:r>
              <a:rPr lang="ru-RU" dirty="0" smtClean="0"/>
              <a:t> </a:t>
            </a:r>
            <a:r>
              <a:rPr lang="ru-RU" dirty="0" err="1" smtClean="0"/>
              <a:t>була.Эдернекан</a:t>
            </a:r>
            <a:r>
              <a:rPr lang="ru-RU" dirty="0" smtClean="0"/>
              <a:t> </a:t>
            </a:r>
            <a:r>
              <a:rPr lang="ru-RU" dirty="0" err="1" smtClean="0"/>
              <a:t>зиратына</a:t>
            </a:r>
            <a:r>
              <a:rPr lang="ru-RU" dirty="0" smtClean="0"/>
              <a:t> </a:t>
            </a:r>
            <a:r>
              <a:rPr lang="ru-RU" dirty="0" err="1" smtClean="0"/>
              <a:t>күмелә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252</TotalTime>
  <Words>195</Words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Гаяз Исхакый</vt:lpstr>
      <vt:lpstr>Гаяз Исхакый 1878 елның 23 февралендә (иске стиль белән 10 февральдә) җомга  көн кояш чыкканда Яуширмә  авылында дөньяга килә.</vt:lpstr>
      <vt:lpstr>Казан губернасы Чистай өязенә кергән әлеге авылның күпләргә билгеле зыялылар гаиләсендә туа ул. Замандашлары әйтүенчә, әтисе Гыйләҗетдин «Чистай тарафларында гыйлеме белән шөһрәт тапкан» мулла, ә әнисе Камәрия ул якларда шулай ук аң-белеме һәм азатлык идеялары белән танылган Морат мулла улларының берсе – Мөслимвәли хәзрәт кызы була</vt:lpstr>
      <vt:lpstr>Гаяз Исхакый 1899 елда укытучылыкка укырга керә.</vt:lpstr>
      <vt:lpstr>1905 елдан 1917 елга кадәр ул бик күп әсәрләр яза.Бу вакыт эчендә ул 30 роман,драма һәм  әсәрләр яза. Аның «Тәмуг», «Яшәүме соң бу» , «Мулла бабай», « Солдат», дигән әсәрләре аеруча абруй казана.</vt:lpstr>
      <vt:lpstr>Аның большевикларга каршы язган әсәрләре  өчен 1923 елда китапларын бастырмый башлыйлар</vt:lpstr>
      <vt:lpstr>1928 елда Берлинда «Милли юл» дигән журнал чыгара башлый.</vt:lpstr>
      <vt:lpstr>Гаяз Исхакый Турциягә  күчә һәм үзенең әдәби политик эшләрен дәвам итә</vt:lpstr>
      <vt:lpstr>Гаяз Исхакый 1954 елның июлендә Ангарада вафат була.Эдернекан зиратына күмелә.</vt:lpstr>
      <vt:lpstr>Туган авылында аның хөрмәтенә музей ачыла.</vt:lpstr>
      <vt:lpstr>Яңадан 1922 елда Гаяз Исхакыйның «Зөләйха» трагедиясе Галиаскар Камал  академия театрында куела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Лиля</cp:lastModifiedBy>
  <cp:revision>31</cp:revision>
  <dcterms:modified xsi:type="dcterms:W3CDTF">2012-02-10T08:39:48Z</dcterms:modified>
</cp:coreProperties>
</file>