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77" r:id="rId9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00D7E-614E-4428-8650-D24ED7D753E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7823B-F4B4-4756-A2AD-97C492406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8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7823B-F4B4-4756-A2AD-97C492406C5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812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AEBDC9-ADB0-41AE-A7DD-873DBC706E3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4B0825-190C-41F8-9DC4-E889453DCB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" y="341811"/>
            <a:ext cx="8613648" cy="61743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324036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АКТИВНЫЕ  ФОРМЫ </a:t>
            </a:r>
            <a:b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МЕТОДИЧЕСКОЙ  РАБОТЫ  С ПЕДАГОГАМИ</a:t>
            </a:r>
            <a:b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МБДОУ  д/с  ОВ  № 6</a:t>
            </a:r>
            <a:endParaRPr lang="ru-RU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208384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8208912" cy="4248471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методической работы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 обеспечение качества образования, </a:t>
            </a:r>
          </a:p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педагогического мастерства каждого воспитателя и педагогического коллектива в целом;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Управление образовательным процессом (ведущая).</a:t>
            </a:r>
          </a:p>
          <a:p>
            <a:pPr lvl="0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педагогического мастерства. </a:t>
            </a:r>
          </a:p>
          <a:p>
            <a:pPr lvl="0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профессиональной компетентности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педагогов.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потребности педагогов в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самообразовании.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работы с родителями.</a:t>
            </a:r>
          </a:p>
          <a:p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5"/>
            <a:ext cx="7488832" cy="1800200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  <a:t> Скажи мне – и я забуду;</a:t>
            </a:r>
            <a:b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</a:b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  <a:t>Покажи мне – и я запомню;</a:t>
            </a:r>
            <a:b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</a:b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  <a:t>Дай сделать – и я пойму.</a:t>
            </a:r>
            <a:b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</a:br>
            <a:r>
              <a:rPr lang="ru-RU" sz="24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(</a:t>
            </a: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китайская пословица)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86951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120680"/>
          </a:xfrm>
        </p:spPr>
        <p:txBody>
          <a:bodyPr/>
          <a:lstStyle/>
          <a:p>
            <a:pPr marL="45720" indent="0" algn="ctr">
              <a:buNone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907704" y="332656"/>
            <a:ext cx="6120680" cy="1868962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АКТИВНЫЕ   ФОРМЫ МЕТОДИЧЕСКОЙ   РАБОТЫ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37252" y="2201618"/>
            <a:ext cx="2607750" cy="651318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радиционные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65500" y="2393627"/>
            <a:ext cx="2310734" cy="627112"/>
          </a:xfrm>
          <a:prstGeom prst="rect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овые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150473" y="2204864"/>
            <a:ext cx="2309959" cy="64807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овейшие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7951" y="4271392"/>
            <a:ext cx="1974800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69950" y="4397379"/>
            <a:ext cx="2122130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ситуации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580112" y="4462264"/>
            <a:ext cx="1510236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час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88521" y="3232302"/>
            <a:ext cx="2011471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етодический час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788024" y="3193504"/>
            <a:ext cx="2160240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Выставки- ярмарки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 идей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69950" y="5517232"/>
            <a:ext cx="2266146" cy="80728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Круглый стол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37657" y="5410112"/>
            <a:ext cx="2050863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Деловая игра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090348" y="3074516"/>
            <a:ext cx="1728192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 идей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37658" y="3074516"/>
            <a:ext cx="1758078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едсовет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305452" y="4347276"/>
            <a:ext cx="1457821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5776234" y="5540808"/>
            <a:ext cx="2431450" cy="78370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Педагогический ринг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5938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7"/>
            <a:ext cx="7632847" cy="1584176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-образовательного процесса</a:t>
            </a:r>
          </a:p>
        </p:txBody>
      </p:sp>
      <p:sp>
        <p:nvSpPr>
          <p:cNvPr id="4" name="Oval 16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467544" y="2060848"/>
            <a:ext cx="2520281" cy="1512168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13"/>
          <p:cNvSpPr>
            <a:spLocks noChangeArrowheads="1"/>
          </p:cNvSpPr>
          <p:nvPr/>
        </p:nvSpPr>
        <p:spPr bwMode="auto">
          <a:xfrm>
            <a:off x="3635375" y="2060848"/>
            <a:ext cx="2304777" cy="1512168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6660232" y="2060847"/>
            <a:ext cx="2111116" cy="1512169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467544" y="4132560"/>
            <a:ext cx="2304256" cy="1512168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коррекция</a:t>
            </a: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453408" y="4149080"/>
            <a:ext cx="2486744" cy="1512168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516216" y="4149080"/>
            <a:ext cx="2255132" cy="1584176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</p:txBody>
      </p:sp>
      <p:cxnSp>
        <p:nvCxnSpPr>
          <p:cNvPr id="15" name="Прямая со стрелкой 14"/>
          <p:cNvCxnSpPr>
            <a:endCxn id="5" idx="2"/>
          </p:cNvCxnSpPr>
          <p:nvPr/>
        </p:nvCxnSpPr>
        <p:spPr>
          <a:xfrm>
            <a:off x="2987824" y="2816932"/>
            <a:ext cx="647551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6"/>
          </p:cNvCxnSpPr>
          <p:nvPr/>
        </p:nvCxnSpPr>
        <p:spPr>
          <a:xfrm>
            <a:off x="5940152" y="2816932"/>
            <a:ext cx="720080" cy="156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7" idx="6"/>
          </p:cNvCxnSpPr>
          <p:nvPr/>
        </p:nvCxnSpPr>
        <p:spPr>
          <a:xfrm>
            <a:off x="2771800" y="4888644"/>
            <a:ext cx="68160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8" idx="6"/>
            <a:endCxn id="9" idx="2"/>
          </p:cNvCxnSpPr>
          <p:nvPr/>
        </p:nvCxnSpPr>
        <p:spPr>
          <a:xfrm>
            <a:off x="5940152" y="4905164"/>
            <a:ext cx="576064" cy="360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028434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404665"/>
            <a:ext cx="8496943" cy="1008112"/>
          </a:xfrm>
          <a:ln w="38100">
            <a:noFill/>
          </a:ln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16013" y="1628800"/>
            <a:ext cx="4032451" cy="475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6615" y="1565356"/>
            <a:ext cx="3744416" cy="4847513"/>
          </a:xfrm>
          <a:ln w="57150">
            <a:noFill/>
          </a:ln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етСад\Desktop\ФОТОГРАФИИ\фото Семинар - практикум по дидактической игре\DSC012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11" y="1628797"/>
            <a:ext cx="2736304" cy="2376265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етСад\Desktop\ФОТОГРАФИИ\фото Семинар - практикум по дидактической игре\DSC012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28798"/>
            <a:ext cx="2736304" cy="237626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етСад\Desktop\ФОТОГРАФИИ\фото Семинар - практикум по дидактической игре\DSC012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22" y="4125929"/>
            <a:ext cx="2736304" cy="2262661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етСад\Desktop\ФОТОГРАФИИ\фото Семинар - практикум по дидактической игре\DSC0127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136" y="4116165"/>
            <a:ext cx="2736304" cy="2272425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ДетСад\Desktop\ФОТОГРАФИИ\фото Семинар - практикум по дидактической игре\DSC0128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22" y="1628798"/>
            <a:ext cx="2750818" cy="238692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етСад\Desktop\ФОТОГРАФИИ\фото Семинар - практикум по дидактической игре\DSC0128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573" y="4128296"/>
            <a:ext cx="2736304" cy="227242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403674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76673"/>
            <a:ext cx="8496943" cy="648071"/>
          </a:xfrm>
          <a:ln w="38100">
            <a:noFill/>
          </a:ln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93515" y="1628800"/>
            <a:ext cx="4226957" cy="4824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1268760"/>
            <a:ext cx="8496944" cy="5184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етСад\Desktop\ФОТОГРАФИИ\фото Семинар - практикум по дидактической игре\DSC012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41068"/>
            <a:ext cx="2592288" cy="23402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етСад\Desktop\ФОТОГРАФИИ\фото Семинар - практикум по дидактической игре\DSC013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1068"/>
            <a:ext cx="2952328" cy="23402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ДетСад\Desktop\ФОТОГРАФИИ\фото Семинар - практикум по дидактической игре\100_53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2952328" cy="259228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етСад\Desktop\ФОТОГРАФИИ\фото Семинар - практикум по дидактической игре\DSC013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592288" cy="259228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ДетСад\Desktop\ФОТОГРАФИИ\фото Семинар - практикум по дидактической игре\DSC0131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93664"/>
            <a:ext cx="2592288" cy="259228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ДетСад\Desktop\ФОТОГРАФИИ\фото Семинар - практикум по дидактической игре\DSC013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41068"/>
            <a:ext cx="2592288" cy="23402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470105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7"/>
            <a:ext cx="8444094" cy="720079"/>
          </a:xfrm>
          <a:ln w="38100"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ru-RU" sz="3200" i="1" dirty="0" smtClean="0">
                <a:solidFill>
                  <a:srgbClr val="0070C0"/>
                </a:solidFill>
              </a:rPr>
              <a:t/>
            </a:r>
            <a:br>
              <a:rPr lang="ru-RU" sz="3200" i="1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Деловая игра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57305" y="507644"/>
            <a:ext cx="4017085" cy="576064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340768"/>
            <a:ext cx="4068889" cy="49685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етСад\Desktop\ФОТОГРАФИИ\спортивный досуг с педагогами\DSC006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34222"/>
            <a:ext cx="2592288" cy="2419113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ДетСад\Desktop\ФОТОГРАФИИ\спорт семинар по дыхателке 6.10.2010\DSC006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28068"/>
            <a:ext cx="2592288" cy="266429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етСад\Desktop\ФОТОГРАФИИ\спорт семинар по дыхателке 6.10.2010\DSC007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34221"/>
            <a:ext cx="2755462" cy="2419113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28068"/>
            <a:ext cx="2736304" cy="2664296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ДетСад\Desktop\ФОТОГРАФИИ\спортивный досуг с педагогами\DSC0066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34222"/>
            <a:ext cx="2736304" cy="241911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28068"/>
            <a:ext cx="2755462" cy="2681177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986836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51344"/>
            <a:ext cx="8496944" cy="489364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Активные формы методической работы позволяют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максимально активизировать имеющиеся у педагога знания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создавать благоприятный климат в коллективе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обеспечить оптимальные условия для обмена опытом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педагога: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положительный психологический климат в коллективе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заинтересованность педагогов в творчестве и инновациях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удовлетворенность педагогов собственной деятельностью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качественная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организованная система повышения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квалификации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повышение высокого уровня профессиональной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688956976"/>
      </p:ext>
    </p:extLst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1756</TotalTime>
  <Words>158</Words>
  <Application>Microsoft Office PowerPoint</Application>
  <PresentationFormat>Экран (4:3)</PresentationFormat>
  <Paragraphs>51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АКТИВНЫЕ  ФОРМЫ  МЕТОДИЧЕСКОЙ  РАБОТЫ  С ПЕДАГОГАМИ  МБДОУ  д/с  ОВ  № 6</vt:lpstr>
      <vt:lpstr> Скажи мне – и я забуду; Покажи мне – и я запомню; Дай сделать – и я пойму.                                   (китайская пословица)</vt:lpstr>
      <vt:lpstr> </vt:lpstr>
      <vt:lpstr> Структура воспитательно-образовательного процесса</vt:lpstr>
      <vt:lpstr>Семинар-практикум</vt:lpstr>
      <vt:lpstr>Мастер-класс</vt:lpstr>
      <vt:lpstr> Деловая игра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</dc:creator>
  <cp:lastModifiedBy>USER</cp:lastModifiedBy>
  <cp:revision>132</cp:revision>
  <cp:lastPrinted>2011-04-07T06:29:44Z</cp:lastPrinted>
  <dcterms:created xsi:type="dcterms:W3CDTF">2011-02-17T07:02:42Z</dcterms:created>
  <dcterms:modified xsi:type="dcterms:W3CDTF">2012-02-09T14:37:12Z</dcterms:modified>
</cp:coreProperties>
</file>