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18022-9B28-40CF-B215-FF3E93AD2969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4238A-68E8-4B46-A25C-A99DAB7A9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68AA-9840-4846-A302-DEF16685BFDE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B231B-D2BA-4D91-BB9C-2C00CA771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53D8-1D08-4CBC-9B7E-94BF6CBABB14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276F5-E538-4951-B7A2-DF36D4045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3212-4522-4D40-9C73-09D632761ACE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8BF76-3FED-4C9C-BC43-4BBBDD1C3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7C9F-F667-45EC-A98C-BF23F5DD193F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28C48-EAAE-401A-B5E5-AC7E3BC20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A032-8128-4E88-B96E-5D70A21B5349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1CAD-C946-4D69-96C0-7C4140A2C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C8C35-2A03-42D6-A86C-B846FD47F933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502D2-E03E-4E8C-BDCC-E389E0E63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03ED5-7E8A-443B-BBD2-82DE269E1964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7A72D-CC68-4FB5-A072-DAB50EC0D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6406-2229-4805-9436-1862DCB007F5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14FF1-79B0-40AD-BAB9-CAE05F9DD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12818-0246-4752-93D0-C317B00F5BE6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181B-8267-48A9-B78B-112DACB1F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C73CFC-DF75-4584-937C-63638F274D11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28A277-82DE-4E26-96D0-78BC56D5F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85" r:id="rId8"/>
    <p:sldLayoutId id="2147483677" r:id="rId9"/>
    <p:sldLayoutId id="2147483676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Акула-молот </a:t>
            </a:r>
          </a:p>
        </p:txBody>
      </p:sp>
      <p:pic>
        <p:nvPicPr>
          <p:cNvPr id="14338" name="Содержимое 3" descr="Numidia_wreck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89138"/>
            <a:ext cx="3689350" cy="2767012"/>
          </a:xfrm>
        </p:spPr>
      </p:pic>
      <p:pic>
        <p:nvPicPr>
          <p:cNvPr id="14339" name="Рисунок 6" descr="scalloped-hammerhea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997200"/>
            <a:ext cx="4781550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013325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Акула молот ярко отличается от прочих разновидностей акул из-за характерных особенностей головы, давшей ей название. Голова у акулы молот широкая, сплющенная, с большими глазами, обеспечивающая ей удобства при поиске пищи и собственно жизнедеятельности.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652963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Зубы у акулы-молота пилообразные и острые, растут в несколько рядов. В отличие от многих других акул, акула-молот общительная и они часто собираются в стаи. Подают друг другу различные знаки движениями головой и телом.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914400" y="5157788"/>
            <a:ext cx="8229600" cy="11541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Акула-молот — свирепые хищники и не только из-за своих немалых размеров. Они отличные пловцы.</a:t>
            </a:r>
            <a:br>
              <a:rPr lang="ru-RU" dirty="0" smtClean="0"/>
            </a:br>
            <a:r>
              <a:rPr lang="ru-RU" dirty="0" smtClean="0"/>
              <a:t> Кроме того, акулы способны развивать большую скорость. Основной пищей этих акул являются беспозвоночные рыбы, а также кальмары.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3167062"/>
          </a:xfrm>
        </p:spPr>
        <p:txBody>
          <a:bodyPr/>
          <a:lstStyle/>
          <a:p>
            <a:r>
              <a:rPr lang="ru-RU" smtClean="0"/>
              <a:t>Является живородящей. До 42 детёнышей в потомстве.</a:t>
            </a: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15888"/>
            <a:ext cx="6624637" cy="4184650"/>
          </a:xfr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149725"/>
            <a:ext cx="8964612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kula-molot05-620x47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8913"/>
            <a:ext cx="6105525" cy="4676775"/>
          </a:xfrm>
        </p:spPr>
      </p:pic>
      <p:pic>
        <p:nvPicPr>
          <p:cNvPr id="5" name="Рисунок 4" descr="glp-hammerhead-shark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338513"/>
            <a:ext cx="5364162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umidia_wreck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476250"/>
            <a:ext cx="3594100" cy="2695575"/>
          </a:xfrm>
        </p:spPr>
      </p:pic>
      <p:pic>
        <p:nvPicPr>
          <p:cNvPr id="5" name="Рисунок 4" descr="scalloped-hammerhea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644900"/>
            <a:ext cx="47117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jegodno_Atlanticheskii_okean_lishaetsya_millionov_aku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6650" y="908050"/>
            <a:ext cx="5467350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104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           Акула-молот </vt:lpstr>
      <vt:lpstr> Акула молот ярко отличается от прочих разновидностей акул из-за характерных особенностей головы, давшей ей название. Голова у акулы молот широкая, сплющенная, с большими глазами, обеспечивающая ей удобства при поиске пищи и собственно жизнедеятельности.</vt:lpstr>
      <vt:lpstr>Зубы у акулы-молота пилообразные и острые, растут в несколько рядов. В отличие от многих других акул, акула-молот общительная и они часто собираются в стаи. Подают друг другу различные знаки движениями головой и телом.</vt:lpstr>
      <vt:lpstr>Акула-молот — свирепые хищники и не только из-за своих немалых размеров. Они отличные пловцы.  Кроме того, акулы способны развивать большую скорость. Основной пищей этих акул являются беспозвоночные рыбы, а также кальмары. </vt:lpstr>
      <vt:lpstr>Является живородящей. До 42 детёнышей в потомстве.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User</cp:lastModifiedBy>
  <cp:revision>6</cp:revision>
  <dcterms:created xsi:type="dcterms:W3CDTF">2011-12-07T11:59:29Z</dcterms:created>
  <dcterms:modified xsi:type="dcterms:W3CDTF">2012-02-11T08:32:33Z</dcterms:modified>
</cp:coreProperties>
</file>