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7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7AFA8B-C28B-45FC-8236-0D4B72741477}" type="datetimeFigureOut">
              <a:rPr lang="ru-RU" smtClean="0"/>
              <a:pPr/>
              <a:t>11.02.2012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E7CB9D-159B-4F7E-9F6C-8B123F04C5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7AFA8B-C28B-45FC-8236-0D4B72741477}" type="datetimeFigureOut">
              <a:rPr lang="ru-RU" smtClean="0"/>
              <a:pPr/>
              <a:t>11.02.2012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E7CB9D-159B-4F7E-9F6C-8B123F04C5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7AFA8B-C28B-45FC-8236-0D4B72741477}" type="datetimeFigureOut">
              <a:rPr lang="ru-RU" smtClean="0"/>
              <a:pPr/>
              <a:t>11.02.2012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E7CB9D-159B-4F7E-9F6C-8B123F04C5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7AFA8B-C28B-45FC-8236-0D4B72741477}" type="datetimeFigureOut">
              <a:rPr lang="ru-RU" smtClean="0"/>
              <a:pPr/>
              <a:t>11.02.2012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E7CB9D-159B-4F7E-9F6C-8B123F04C5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7AFA8B-C28B-45FC-8236-0D4B72741477}" type="datetimeFigureOut">
              <a:rPr lang="ru-RU" smtClean="0"/>
              <a:pPr/>
              <a:t>11.02.2012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E7CB9D-159B-4F7E-9F6C-8B123F04C5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7AFA8B-C28B-45FC-8236-0D4B72741477}" type="datetimeFigureOut">
              <a:rPr lang="ru-RU" smtClean="0"/>
              <a:pPr/>
              <a:t>11.02.2012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E7CB9D-159B-4F7E-9F6C-8B123F04C5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7AFA8B-C28B-45FC-8236-0D4B72741477}" type="datetimeFigureOut">
              <a:rPr lang="ru-RU" smtClean="0"/>
              <a:pPr/>
              <a:t>11.02.2012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E7CB9D-159B-4F7E-9F6C-8B123F04C5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7AFA8B-C28B-45FC-8236-0D4B72741477}" type="datetimeFigureOut">
              <a:rPr lang="ru-RU" smtClean="0"/>
              <a:pPr/>
              <a:t>11.02.2012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E7CB9D-159B-4F7E-9F6C-8B123F04C5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7AFA8B-C28B-45FC-8236-0D4B72741477}" type="datetimeFigureOut">
              <a:rPr lang="ru-RU" smtClean="0"/>
              <a:pPr/>
              <a:t>11.02.2012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E7CB9D-159B-4F7E-9F6C-8B123F04C5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7AFA8B-C28B-45FC-8236-0D4B72741477}" type="datetimeFigureOut">
              <a:rPr lang="ru-RU" smtClean="0"/>
              <a:pPr/>
              <a:t>11.02.2012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E7CB9D-159B-4F7E-9F6C-8B123F04C5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7AFA8B-C28B-45FC-8236-0D4B72741477}" type="datetimeFigureOut">
              <a:rPr lang="ru-RU" smtClean="0"/>
              <a:pPr/>
              <a:t>11.02.2012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46E7CB9D-159B-4F7E-9F6C-8B123F04C59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6E7AFA8B-C28B-45FC-8236-0D4B72741477}" type="datetimeFigureOut">
              <a:rPr lang="ru-RU" smtClean="0"/>
              <a:pPr/>
              <a:t>11.02.2012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6E7CB9D-159B-4F7E-9F6C-8B123F04C595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                         Большаков Павел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r"/>
            <a:r>
              <a:rPr lang="ru-RU" dirty="0"/>
              <a:t>у</a:t>
            </a:r>
            <a:r>
              <a:rPr lang="ru-RU" dirty="0" smtClean="0"/>
              <a:t>ченик 8 класса </a:t>
            </a:r>
          </a:p>
          <a:p>
            <a:pPr algn="r"/>
            <a:r>
              <a:rPr lang="ru-RU" dirty="0" smtClean="0"/>
              <a:t>ФМОУ СОШ №2 п.Спирово</a:t>
            </a:r>
          </a:p>
          <a:p>
            <a:pPr algn="r"/>
            <a:r>
              <a:rPr lang="ru-RU" dirty="0" err="1" smtClean="0"/>
              <a:t>Выдропужской</a:t>
            </a:r>
            <a:r>
              <a:rPr lang="ru-RU" dirty="0" smtClean="0"/>
              <a:t> ОШ</a:t>
            </a:r>
            <a:endParaRPr lang="ru-RU" dirty="0"/>
          </a:p>
        </p:txBody>
      </p:sp>
      <p:pic>
        <p:nvPicPr>
          <p:cNvPr id="1026" name="Picture 2" descr="C:\Users\Ирина\Pictures\мамины фотки-школа\335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85786" y="1785926"/>
            <a:ext cx="3000396" cy="4340379"/>
          </a:xfrm>
          <a:prstGeom prst="rect">
            <a:avLst/>
          </a:prstGeom>
          <a:noFill/>
        </p:spPr>
      </p:pic>
    </p:spTree>
  </p:cSld>
  <p:clrMapOvr>
    <a:masterClrMapping/>
  </p:clrMapOvr>
  <p:transition>
    <p:newsflash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928794" y="2000240"/>
            <a:ext cx="4929206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Болеть мне некогда, друзья, </a:t>
            </a:r>
          </a:p>
          <a:p>
            <a:r>
              <a:rPr lang="ru-RU" sz="2400" dirty="0"/>
              <a:t> В футбол, хоккей играю я.</a:t>
            </a:r>
          </a:p>
          <a:p>
            <a:r>
              <a:rPr lang="ru-RU" sz="2400" dirty="0"/>
              <a:t> И очень я собою горд,</a:t>
            </a:r>
          </a:p>
          <a:p>
            <a:r>
              <a:rPr lang="ru-RU" sz="2400" dirty="0"/>
              <a:t> Что дарит мне здоровье спорт</a:t>
            </a:r>
          </a:p>
          <a:p>
            <a:r>
              <a:rPr lang="ru-RU" sz="2400" dirty="0"/>
              <a:t>Он учит цели добиваться,</a:t>
            </a:r>
          </a:p>
          <a:p>
            <a:r>
              <a:rPr lang="ru-RU" sz="2400" dirty="0"/>
              <a:t> За олимпийский приз сражаться,</a:t>
            </a:r>
          </a:p>
          <a:p>
            <a:r>
              <a:rPr lang="ru-RU" sz="2400" dirty="0"/>
              <a:t> В соревнованьях побеждать</a:t>
            </a:r>
          </a:p>
          <a:p>
            <a:r>
              <a:rPr lang="ru-RU" sz="2400" dirty="0"/>
              <a:t> И бодрость духа не терять.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500034" y="1000108"/>
            <a:ext cx="8229600" cy="5643602"/>
          </a:xfr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marL="0" algn="ctr">
              <a:spcBef>
                <a:spcPts val="0"/>
              </a:spcBef>
              <a:buNone/>
            </a:pPr>
            <a:endParaRPr lang="ru-RU" dirty="0" smtClean="0"/>
          </a:p>
          <a:p>
            <a:pPr marL="0" algn="ctr">
              <a:spcBef>
                <a:spcPts val="0"/>
              </a:spcBef>
              <a:buNone/>
            </a:pPr>
            <a:endParaRPr lang="ru-RU" dirty="0" smtClean="0"/>
          </a:p>
          <a:p>
            <a:pPr marL="0" algn="ctr">
              <a:spcBef>
                <a:spcPts val="0"/>
              </a:spcBef>
              <a:buNone/>
            </a:pPr>
            <a:r>
              <a:rPr lang="ru-RU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Побед у Павла много на счету, </a:t>
            </a:r>
          </a:p>
          <a:p>
            <a:pPr marL="0" algn="ctr">
              <a:spcBef>
                <a:spcPts val="0"/>
              </a:spcBef>
              <a:buNone/>
            </a:pPr>
            <a:r>
              <a:rPr lang="ru-RU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В футболе, в беге, в лыжах и в метанье. </a:t>
            </a:r>
          </a:p>
          <a:p>
            <a:pPr marL="0" algn="ctr">
              <a:spcBef>
                <a:spcPts val="0"/>
              </a:spcBef>
              <a:buNone/>
            </a:pPr>
            <a:r>
              <a:rPr lang="ru-RU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Преодолеет финиша черту, </a:t>
            </a:r>
          </a:p>
          <a:p>
            <a:pPr marL="0" algn="ctr">
              <a:spcBef>
                <a:spcPts val="0"/>
              </a:spcBef>
              <a:buNone/>
            </a:pPr>
            <a:r>
              <a:rPr lang="ru-RU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И победит в спортивных состязаньях!</a:t>
            </a:r>
          </a:p>
          <a:p>
            <a:endParaRPr lang="ru-RU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Ирина\Pictures\мамины фотки-школа\крис 274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285728"/>
            <a:ext cx="4357718" cy="4975241"/>
          </a:xfrm>
          <a:prstGeom prst="rect">
            <a:avLst/>
          </a:prstGeom>
          <a:noFill/>
        </p:spPr>
      </p:pic>
      <p:pic>
        <p:nvPicPr>
          <p:cNvPr id="3" name="Picture 2" descr="C:\Users\Ирина\Pictures\фото с цифровика\236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429124" y="1285860"/>
            <a:ext cx="3786214" cy="514353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C:\Users\Ирина\Pictures\мамины фотки-школа\029 (2)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438400" y="1828800"/>
            <a:ext cx="4267200" cy="3200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Ирина\Documents\турслет\100_489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081088" y="811213"/>
            <a:ext cx="6980237" cy="52355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Ирина\Documents\турслет\100_496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081088" y="811213"/>
            <a:ext cx="6980237" cy="52355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Ирина\Documents\турслет\100_497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081088" y="811213"/>
            <a:ext cx="6980237" cy="52355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Ирина\Documents\турслет\100_4971.JPG"/>
          <p:cNvPicPr>
            <a:picLocks noChangeAspect="1" noChangeArrowheads="1"/>
          </p:cNvPicPr>
          <p:nvPr/>
        </p:nvPicPr>
        <p:blipFill>
          <a:blip r:embed="rId2" cstate="email"/>
          <a:srcRect r="-201"/>
          <a:stretch>
            <a:fillRect/>
          </a:stretch>
        </p:blipFill>
        <p:spPr bwMode="auto">
          <a:xfrm>
            <a:off x="928662" y="1214422"/>
            <a:ext cx="6994844" cy="471490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Ирина\Documents\турслет\100_5006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081088" y="811213"/>
            <a:ext cx="6980237" cy="52355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51</TotalTime>
  <Words>91</Words>
  <Application>Microsoft Office PowerPoint</Application>
  <PresentationFormat>Экран (4:3)</PresentationFormat>
  <Paragraphs>18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Поток</vt:lpstr>
      <vt:lpstr>                         Большаков Павел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Большаков Павел</dc:title>
  <dc:creator>Ирина</dc:creator>
  <cp:lastModifiedBy>Ирина</cp:lastModifiedBy>
  <cp:revision>7</cp:revision>
  <dcterms:created xsi:type="dcterms:W3CDTF">2011-12-21T02:34:41Z</dcterms:created>
  <dcterms:modified xsi:type="dcterms:W3CDTF">2012-02-11T08:48:57Z</dcterms:modified>
</cp:coreProperties>
</file>