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3"/>
  </p:notesMasterIdLst>
  <p:sldIdLst>
    <p:sldId id="256" r:id="rId3"/>
    <p:sldId id="267" r:id="rId4"/>
    <p:sldId id="258" r:id="rId5"/>
    <p:sldId id="264" r:id="rId6"/>
    <p:sldId id="265" r:id="rId7"/>
    <p:sldId id="259" r:id="rId8"/>
    <p:sldId id="266" r:id="rId9"/>
    <p:sldId id="260" r:id="rId10"/>
    <p:sldId id="261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51C19-7987-46AD-B5B5-3FC146DFD51E}" type="datetimeFigureOut">
              <a:rPr lang="ru-RU" smtClean="0"/>
              <a:t>09.02.2012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18DC71-9D40-471E-B18F-90D77F6B31E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8DC71-9D40-471E-B18F-90D77F6B31E2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8DC71-9D40-471E-B18F-90D77F6B31E2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C59CF1-BFE8-47C0-8EF7-53EA69D43944}" type="slidenum">
              <a:rPr lang="ru-RU"/>
              <a:pPr/>
              <a:t>2</a:t>
            </a:fld>
            <a:endParaRPr lang="ru-RU"/>
          </a:p>
        </p:txBody>
      </p:sp>
      <p:sp>
        <p:nvSpPr>
          <p:cNvPr id="1280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8DC71-9D40-471E-B18F-90D77F6B31E2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E2895D-1D13-424A-B193-6BD9017FD1E3}" type="slidenum">
              <a:rPr lang="ru-RU"/>
              <a:pPr/>
              <a:t>4</a:t>
            </a:fld>
            <a:endParaRPr lang="ru-RU"/>
          </a:p>
        </p:txBody>
      </p:sp>
      <p:sp>
        <p:nvSpPr>
          <p:cNvPr id="132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D542F9-7EA3-4DF8-8EB7-270ADAB13FCF}" type="slidenum">
              <a:rPr lang="ru-RU"/>
              <a:pPr/>
              <a:t>5</a:t>
            </a:fld>
            <a:endParaRPr lang="ru-RU"/>
          </a:p>
        </p:txBody>
      </p:sp>
      <p:sp>
        <p:nvSpPr>
          <p:cNvPr id="1341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8DC71-9D40-471E-B18F-90D77F6B31E2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F8A539-019B-4089-AA49-FD1923F876E8}" type="slidenum">
              <a:rPr lang="ru-RU"/>
              <a:pPr/>
              <a:t>7</a:t>
            </a:fld>
            <a:endParaRPr lang="ru-RU"/>
          </a:p>
        </p:txBody>
      </p:sp>
      <p:sp>
        <p:nvSpPr>
          <p:cNvPr id="138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8DC71-9D40-471E-B18F-90D77F6B31E2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8DC71-9D40-471E-B18F-90D77F6B31E2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68576-1412-4D36-B916-3FBDF75BC3C9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BDDC5-2A96-4A92-974D-8EB533550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68576-1412-4D36-B916-3FBDF75BC3C9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BDDC5-2A96-4A92-974D-8EB533550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68576-1412-4D36-B916-3FBDF75BC3C9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BDDC5-2A96-4A92-974D-8EB533550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218D-72CB-44D9-9169-D5E3EF0EED61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ED31F-152F-4890-BBB2-23F6BDD6A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218D-72CB-44D9-9169-D5E3EF0EED61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ED31F-152F-4890-BBB2-23F6BDD6A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218D-72CB-44D9-9169-D5E3EF0EED61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ED31F-152F-4890-BBB2-23F6BDD6A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218D-72CB-44D9-9169-D5E3EF0EED61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ED31F-152F-4890-BBB2-23F6BDD6A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218D-72CB-44D9-9169-D5E3EF0EED61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ED31F-152F-4890-BBB2-23F6BDD6A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218D-72CB-44D9-9169-D5E3EF0EED61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ED31F-152F-4890-BBB2-23F6BDD6A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218D-72CB-44D9-9169-D5E3EF0EED61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ED31F-152F-4890-BBB2-23F6BDD6A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218D-72CB-44D9-9169-D5E3EF0EED61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ED31F-152F-4890-BBB2-23F6BDD6A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68576-1412-4D36-B916-3FBDF75BC3C9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BDDC5-2A96-4A92-974D-8EB533550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218D-72CB-44D9-9169-D5E3EF0EED61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ED31F-152F-4890-BBB2-23F6BDD6A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218D-72CB-44D9-9169-D5E3EF0EED61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ED31F-152F-4890-BBB2-23F6BDD6A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218D-72CB-44D9-9169-D5E3EF0EED61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ED31F-152F-4890-BBB2-23F6BDD6A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68576-1412-4D36-B916-3FBDF75BC3C9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BDDC5-2A96-4A92-974D-8EB533550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68576-1412-4D36-B916-3FBDF75BC3C9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BDDC5-2A96-4A92-974D-8EB533550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68576-1412-4D36-B916-3FBDF75BC3C9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BDDC5-2A96-4A92-974D-8EB533550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68576-1412-4D36-B916-3FBDF75BC3C9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BDDC5-2A96-4A92-974D-8EB533550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68576-1412-4D36-B916-3FBDF75BC3C9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BDDC5-2A96-4A92-974D-8EB533550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68576-1412-4D36-B916-3FBDF75BC3C9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BDDC5-2A96-4A92-974D-8EB533550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68576-1412-4D36-B916-3FBDF75BC3C9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BDDC5-2A96-4A92-974D-8EB533550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68576-1412-4D36-B916-3FBDF75BC3C9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BDDC5-2A96-4A92-974D-8EB533550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8218D-72CB-44D9-9169-D5E3EF0EED61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ED31F-152F-4890-BBB2-23F6BDD6A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А.И.Куприн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3600" dirty="0" smtClean="0"/>
              <a:t>(1870 </a:t>
            </a:r>
            <a:r>
              <a:rPr lang="ru-RU" sz="3600" dirty="0" smtClean="0"/>
              <a:t>– 1934 гг</a:t>
            </a:r>
            <a:r>
              <a:rPr lang="ru-RU" sz="3600" dirty="0" smtClean="0"/>
              <a:t>.) </a:t>
            </a:r>
            <a:br>
              <a:rPr lang="ru-RU" sz="3600" dirty="0" smtClean="0"/>
            </a:br>
            <a:r>
              <a:rPr lang="ru-RU" dirty="0" smtClean="0"/>
              <a:t>«</a:t>
            </a:r>
            <a:r>
              <a:rPr lang="ru-RU" dirty="0" smtClean="0"/>
              <a:t>Слон»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285992"/>
            <a:ext cx="3214710" cy="4113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28625" y="5715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kumimoji="0" lang="ru-RU" sz="8800" b="1" kern="0" dirty="0">
                <a:solidFill>
                  <a:srgbClr val="800000"/>
                </a:solidFill>
                <a:latin typeface="+mn-lt"/>
              </a:rPr>
              <a:t>Молодцы!</a:t>
            </a:r>
          </a:p>
        </p:txBody>
      </p:sp>
      <p:pic>
        <p:nvPicPr>
          <p:cNvPr id="5" name="Рисунок 4" descr="image92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1643063"/>
            <a:ext cx="2286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mage921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75" y="2643188"/>
            <a:ext cx="2500313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mage922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88" y="3357563"/>
            <a:ext cx="2428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0" name="Text Box 4"/>
          <p:cNvSpPr txBox="1">
            <a:spLocks noChangeArrowheads="1"/>
          </p:cNvSpPr>
          <p:nvPr/>
        </p:nvSpPr>
        <p:spPr bwMode="auto">
          <a:xfrm>
            <a:off x="611188" y="260350"/>
            <a:ext cx="64817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dirty="0"/>
              <a:t>	</a:t>
            </a:r>
            <a:r>
              <a:rPr lang="ru-RU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Речевая разминка</a:t>
            </a:r>
          </a:p>
        </p:txBody>
      </p:sp>
      <p:pic>
        <p:nvPicPr>
          <p:cNvPr id="126981" name="Picture 5" descr="cat08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3643314"/>
            <a:ext cx="2714625" cy="2505075"/>
          </a:xfrm>
          <a:prstGeom prst="rect">
            <a:avLst/>
          </a:prstGeom>
          <a:noFill/>
        </p:spPr>
      </p:pic>
      <p:sp>
        <p:nvSpPr>
          <p:cNvPr id="126982" name="Text Box 6"/>
          <p:cNvSpPr txBox="1">
            <a:spLocks noChangeArrowheads="1"/>
          </p:cNvSpPr>
          <p:nvPr/>
        </p:nvSpPr>
        <p:spPr bwMode="auto">
          <a:xfrm>
            <a:off x="500034" y="4214818"/>
            <a:ext cx="5761038" cy="2354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1.Прочитайте по слогам.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2.Прочитайте с ускорением.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3.Прочитайте, начиная быстро, 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а затем замедляя темп.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4.Прочитайте скороговоркой.</a:t>
            </a:r>
          </a:p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126983" name="Text Box 7"/>
          <p:cNvSpPr txBox="1">
            <a:spLocks noChangeArrowheads="1"/>
          </p:cNvSpPr>
          <p:nvPr/>
        </p:nvSpPr>
        <p:spPr bwMode="auto">
          <a:xfrm>
            <a:off x="428596" y="714356"/>
            <a:ext cx="65532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Работа над скороговоркой</a:t>
            </a: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endParaRPr lang="ru-RU" sz="2800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28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Павка на лавке </a:t>
            </a:r>
          </a:p>
          <a:p>
            <a:r>
              <a:rPr lang="ru-RU" sz="28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Плетет лапти Клавке. </a:t>
            </a:r>
          </a:p>
          <a:p>
            <a:r>
              <a:rPr lang="ru-RU" sz="28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Не годятся лапти Клавке на ножки, </a:t>
            </a:r>
          </a:p>
          <a:p>
            <a:r>
              <a:rPr lang="ru-RU" sz="28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А годятся лапти </a:t>
            </a:r>
          </a:p>
          <a:p>
            <a:r>
              <a:rPr lang="ru-RU" sz="28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На лапке кошке.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69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6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600"/>
                            </p:stCondLst>
                            <p:childTnLst>
                              <p:par>
                                <p:cTn id="14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69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2" grpId="0"/>
      <p:bldP spid="12698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Детство – время золотое, ест и пьёт, и спит в покое. </a:t>
            </a:r>
          </a:p>
          <a:p>
            <a:pPr>
              <a:buNone/>
            </a:pPr>
            <a:r>
              <a:rPr lang="ru-RU" dirty="0" smtClean="0"/>
              <a:t>    Деньги потерял – ничего не потерял; время потерял – много потерял; здоровье потерял – всё потерял.</a:t>
            </a:r>
          </a:p>
          <a:p>
            <a:pPr>
              <a:buNone/>
            </a:pPr>
            <a:r>
              <a:rPr lang="ru-RU" dirty="0" smtClean="0"/>
              <a:t>    Здоровье приходит днями, а уходит часами.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395288" y="404813"/>
            <a:ext cx="8280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Прочитайте  еще раз пословицы и поговорки. Подумайте, можно ли их отнести к нашему рассказу «Слон». </a:t>
            </a:r>
          </a:p>
        </p:txBody>
      </p:sp>
      <p:sp>
        <p:nvSpPr>
          <p:cNvPr id="131077" name="Text Box 5"/>
          <p:cNvSpPr txBox="1">
            <a:spLocks noChangeArrowheads="1"/>
          </p:cNvSpPr>
          <p:nvPr/>
        </p:nvSpPr>
        <p:spPr bwMode="auto">
          <a:xfrm>
            <a:off x="0" y="1557338"/>
            <a:ext cx="8820150" cy="1917700"/>
          </a:xfrm>
          <a:prstGeom prst="rect">
            <a:avLst/>
          </a:prstGeom>
          <a:solidFill>
            <a:srgbClr val="CCFFFF">
              <a:alpha val="28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Детство - время золотое, ест и пьет, и спит в покое.</a:t>
            </a:r>
          </a:p>
          <a:p>
            <a:pPr marL="342900" indent="-342900"/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2)Деньги потерял - ничего не потерял; время потерял – много потерял; здоровье потерял - все потерял.</a:t>
            </a:r>
          </a:p>
          <a:p>
            <a:pPr marL="342900" indent="-342900"/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3)Здоровье приходит днями, а уходит часами.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1078" name="Text Box 6"/>
          <p:cNvSpPr txBox="1">
            <a:spLocks noChangeArrowheads="1"/>
          </p:cNvSpPr>
          <p:nvPr/>
        </p:nvSpPr>
        <p:spPr bwMode="auto">
          <a:xfrm>
            <a:off x="250825" y="3573463"/>
            <a:ext cx="8497888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Они  подходят к рассказу «Слон». </a:t>
            </a:r>
          </a:p>
          <a:p>
            <a:r>
              <a:rPr lang="ru-RU" sz="20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1.В первой говорится, что за ребенком в детстве</a:t>
            </a:r>
          </a:p>
          <a:p>
            <a:r>
              <a:rPr lang="ru-RU" sz="20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ухаживают, о нем заботятся.</a:t>
            </a:r>
          </a:p>
          <a:p>
            <a:r>
              <a:rPr lang="ru-RU" sz="20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2.В рассказе показаны заботливые родители, </a:t>
            </a:r>
          </a:p>
          <a:p>
            <a:r>
              <a:rPr lang="ru-RU" sz="20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готовые сделать</a:t>
            </a:r>
          </a:p>
          <a:p>
            <a:r>
              <a:rPr lang="ru-RU" sz="20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для своей дочери даже невозможное. </a:t>
            </a:r>
          </a:p>
          <a:p>
            <a:r>
              <a:rPr lang="ru-RU" sz="20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3.Еще о здоровье: здоровье</a:t>
            </a:r>
          </a:p>
          <a:p>
            <a:r>
              <a:rPr lang="ru-RU" sz="20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уходит часами, т. е. очень быстро. Здесь девочка «угасала»</a:t>
            </a:r>
          </a:p>
          <a:p>
            <a:r>
              <a:rPr lang="ru-RU" sz="20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с каждым днем. Ей становилось все хуже и хуже.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3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7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6" grpId="0"/>
      <p:bldP spid="131077" grpId="0" animBg="1"/>
      <p:bldP spid="131077" grpId="1" animBg="1"/>
      <p:bldP spid="131077" grpId="2" animBg="1"/>
      <p:bldP spid="13107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250825" y="188913"/>
            <a:ext cx="79930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3E1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А.И. Куприн в книге  поделил этот рассказ на шесть частей. Посмотрим, совпадут ли они с нашими частями. Мы сразу будем составлять   план.</a:t>
            </a:r>
          </a:p>
        </p:txBody>
      </p:sp>
      <p:sp>
        <p:nvSpPr>
          <p:cNvPr id="133125" name="Text Box 5"/>
          <p:cNvSpPr txBox="1">
            <a:spLocks noChangeArrowheads="1"/>
          </p:cNvSpPr>
          <p:nvPr/>
        </p:nvSpPr>
        <p:spPr bwMode="auto">
          <a:xfrm>
            <a:off x="323850" y="1412875"/>
            <a:ext cx="57610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3E1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Откройте страницу 41 учебника. </a:t>
            </a:r>
          </a:p>
          <a:p>
            <a:r>
              <a:rPr lang="ru-RU" sz="2400" b="1" i="1">
                <a:solidFill>
                  <a:srgbClr val="3E1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Прочитайте, что такое план.</a:t>
            </a:r>
          </a:p>
        </p:txBody>
      </p:sp>
      <p:sp>
        <p:nvSpPr>
          <p:cNvPr id="133126" name="Text Box 6"/>
          <p:cNvSpPr txBox="1">
            <a:spLocks noChangeArrowheads="1"/>
          </p:cNvSpPr>
          <p:nvPr/>
        </p:nvSpPr>
        <p:spPr bwMode="auto">
          <a:xfrm>
            <a:off x="2428860" y="2714620"/>
            <a:ext cx="453707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3E1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План в сжатой форме передает основное содержание произведения. План поможет тебе запомнить и пересказать содержание, не нарушая последовательности событий.</a:t>
            </a:r>
          </a:p>
        </p:txBody>
      </p:sp>
      <p:sp>
        <p:nvSpPr>
          <p:cNvPr id="133127" name="Text Box 7"/>
          <p:cNvSpPr txBox="1">
            <a:spLocks noChangeArrowheads="1"/>
          </p:cNvSpPr>
          <p:nvPr/>
        </p:nvSpPr>
        <p:spPr bwMode="auto">
          <a:xfrm>
            <a:off x="2571736" y="5643578"/>
            <a:ext cx="32147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3E1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Каким бывает план?</a:t>
            </a:r>
            <a:r>
              <a:rPr 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4" grpId="0"/>
      <p:bldP spid="133125" grpId="0"/>
      <p:bldP spid="133126" grpId="0"/>
      <p:bldP spid="1331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Деление текста на части.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1785926"/>
            <a:ext cx="163576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кратким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428860" y="2285992"/>
            <a:ext cx="259718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 развёрнутым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429256" y="2928934"/>
            <a:ext cx="235745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подробным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8729" y="3786190"/>
            <a:ext cx="871527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3200" dirty="0" smtClean="0"/>
              <a:t> Прочитайте, что нужно для составления плана?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179388" y="836613"/>
            <a:ext cx="878522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Деление текста на части</a:t>
            </a:r>
          </a:p>
          <a:p>
            <a:endParaRPr lang="ru-RU" sz="2400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Первая часть: до слов «Милая Надя, милая моя девочка...».</a:t>
            </a:r>
          </a:p>
          <a:p>
            <a:r>
              <a:rPr lang="ru-RU" sz="24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Вторая часть: до слов «Но однажды утром девочка просыпается...».</a:t>
            </a:r>
          </a:p>
          <a:p>
            <a:r>
              <a:rPr lang="ru-RU" sz="2400" b="1" i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Третья часть: до слов «Через два часа он сидит в зверинце...».</a:t>
            </a:r>
          </a:p>
          <a:p>
            <a:r>
              <a:rPr lang="ru-RU" sz="2400" b="1" i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Четвертая часть: до слов «Ночью слона ведут в гости к больной девочке...».</a:t>
            </a:r>
          </a:p>
          <a:p>
            <a:r>
              <a:rPr lang="ru-RU" sz="2400" b="1" i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Пятая часть: до слов «На другой день девочка просыпается чуть свет...».</a:t>
            </a:r>
          </a:p>
          <a:p>
            <a:r>
              <a:rPr 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Шестая часть: до конца.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1357298"/>
            <a:ext cx="35998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1. Девочка больна.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2000240"/>
            <a:ext cx="56773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2. Дочка от всего отказывается.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1472" y="2714620"/>
            <a:ext cx="64329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3. Желание увидеть живого слона.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00034" y="3357562"/>
            <a:ext cx="38116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 4. Папа в зверинце.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71472" y="4071942"/>
            <a:ext cx="54164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5. Ночное путешествие слона.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71472" y="4714884"/>
            <a:ext cx="4276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6. Слон в гостях у Нади.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997244"/>
            <a:ext cx="2286016" cy="1722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4929198"/>
            <a:ext cx="2214578" cy="1668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5214950"/>
            <a:ext cx="2202048" cy="1423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3232307"/>
            <a:ext cx="2143140" cy="1614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урока.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-Чем занимались на уроке?</a:t>
            </a:r>
          </a:p>
          <a:p>
            <a:pPr>
              <a:buNone/>
            </a:pPr>
            <a:r>
              <a:rPr lang="ru-RU" dirty="0" smtClean="0"/>
              <a:t>-На сколько частей разбили текст?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</a:t>
            </a:r>
            <a:r>
              <a:rPr lang="ru-RU" sz="4000" dirty="0" smtClean="0"/>
              <a:t>Домашнее задание:</a:t>
            </a:r>
          </a:p>
          <a:p>
            <a:pPr>
              <a:buNone/>
            </a:pPr>
            <a:r>
              <a:rPr lang="ru-RU" dirty="0" smtClean="0"/>
              <a:t>Пересказ по составленному плану.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к медведь сам себя напугал.(71 слово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Как медведь сам себя напугал.(71 слово)</Template>
  <TotalTime>171</TotalTime>
  <Words>461</Words>
  <Application>Microsoft Office PowerPoint</Application>
  <PresentationFormat>Экран (4:3)</PresentationFormat>
  <Paragraphs>72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Как медведь сам себя напугал.(71 слово)</vt:lpstr>
      <vt:lpstr>1_Тема Office</vt:lpstr>
      <vt:lpstr>А.И.Куприн  (1870 – 1934 гг.)  «Слон»</vt:lpstr>
      <vt:lpstr>Слайд 2</vt:lpstr>
      <vt:lpstr>Слайд 3</vt:lpstr>
      <vt:lpstr>Слайд 4</vt:lpstr>
      <vt:lpstr>Слайд 5</vt:lpstr>
      <vt:lpstr>Деление текста на части.</vt:lpstr>
      <vt:lpstr>Слайд 7</vt:lpstr>
      <vt:lpstr>План:</vt:lpstr>
      <vt:lpstr>Итог урока.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12</cp:revision>
  <dcterms:created xsi:type="dcterms:W3CDTF">2012-01-24T16:30:57Z</dcterms:created>
  <dcterms:modified xsi:type="dcterms:W3CDTF">2012-02-09T07:52:55Z</dcterms:modified>
</cp:coreProperties>
</file>