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8" r:id="rId3"/>
    <p:sldId id="260" r:id="rId4"/>
    <p:sldId id="261" r:id="rId5"/>
    <p:sldId id="262" r:id="rId6"/>
    <p:sldId id="263" r:id="rId7"/>
    <p:sldId id="264" r:id="rId8"/>
    <p:sldId id="265" r:id="rId9"/>
    <p:sldId id="266" r:id="rId10"/>
    <p:sldId id="267"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08BA5C-91BE-423E-882A-B3FDA5C73C1D}"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DC6721-EAA1-42A7-A27D-6F94298835F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8BA5C-91BE-423E-882A-B3FDA5C73C1D}" type="datetimeFigureOut">
              <a:rPr lang="ru-RU" smtClean="0"/>
              <a:pPr/>
              <a:t>11.02.2012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C6721-EAA1-42A7-A27D-6F94298835F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3371974"/>
          </a:xfrm>
        </p:spPr>
        <p:txBody>
          <a:bodyPr>
            <a:noAutofit/>
          </a:bodyPr>
          <a:lstStyle/>
          <a:p>
            <a:r>
              <a:rPr lang="ru-RU" sz="4400" i="1" u="sng" dirty="0" smtClean="0"/>
              <a:t>Макс Карл Эрнст Людвиг Планк</a:t>
            </a:r>
            <a:endParaRPr lang="ru-RU" sz="4400" u="sng" dirty="0"/>
          </a:p>
        </p:txBody>
      </p:sp>
      <p:sp>
        <p:nvSpPr>
          <p:cNvPr id="4" name="Текст 3"/>
          <p:cNvSpPr>
            <a:spLocks noGrp="1"/>
          </p:cNvSpPr>
          <p:nvPr>
            <p:ph type="body" sz="half" idx="2"/>
          </p:nvPr>
        </p:nvSpPr>
        <p:spPr>
          <a:xfrm>
            <a:off x="457200" y="3861048"/>
            <a:ext cx="3008313" cy="2265115"/>
          </a:xfrm>
        </p:spPr>
        <p:txBody>
          <a:bodyPr>
            <a:normAutofit/>
          </a:bodyPr>
          <a:lstStyle/>
          <a:p>
            <a:r>
              <a:rPr lang="ru-RU" sz="2400" b="1" dirty="0" smtClean="0"/>
              <a:t>Работа выполнена ученицей 9 класса Селиверстовой Ириной  МКОУ «Заречная ООШ»</a:t>
            </a:r>
            <a:endParaRPr lang="ru-RU" sz="2400" b="1" dirty="0"/>
          </a:p>
        </p:txBody>
      </p:sp>
      <p:pic>
        <p:nvPicPr>
          <p:cNvPr id="5" name="Picture 2" descr="C:\Users\Анна\Pictures\мои фото\Planck.jpg"/>
          <p:cNvPicPr>
            <a:picLocks noGrp="1" noChangeAspect="1" noChangeArrowheads="1"/>
          </p:cNvPicPr>
          <p:nvPr>
            <p:ph idx="1"/>
          </p:nvPr>
        </p:nvPicPr>
        <p:blipFill>
          <a:blip r:embed="rId2" cstate="print"/>
          <a:srcRect/>
          <a:stretch>
            <a:fillRect/>
          </a:stretch>
        </p:blipFill>
        <p:spPr bwMode="auto">
          <a:xfrm>
            <a:off x="4427984" y="764704"/>
            <a:ext cx="4392488" cy="511256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9"/>
            <a:ext cx="8568952" cy="6124754"/>
          </a:xfrm>
          <a:prstGeom prst="rect">
            <a:avLst/>
          </a:prstGeom>
        </p:spPr>
        <p:txBody>
          <a:bodyPr wrap="square">
            <a:spAutoFit/>
          </a:bodyPr>
          <a:lstStyle/>
          <a:p>
            <a:r>
              <a:rPr lang="ru-RU" sz="2800" i="1" dirty="0"/>
              <a:t>В 1919 г. Планк был удостоен Нобелевской премии по физике за 1918 г. «в знак признания его заслуг в деле развития физики благодаря открытию квантов энергии». Как заявил А. Г. Экстранд, член Шведской королевской академии наук, на церемонии вручения премии, «теория излучения Планка – самая яркая из путеводных звезд современного физического исследования, и пройдет, насколько можно судить, еще немало времени, прежде чем иссякнут сокровища, которые были добыты его гением». В Нобелевской лекции, прочитанной в 1920 г., Планк подвел итог своей работы и признал, что «введение кванта еще не привело к созданию подлинной квантовой теории».</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32856"/>
            <a:ext cx="8229600" cy="1872208"/>
          </a:xfrm>
        </p:spPr>
        <p:txBody>
          <a:bodyPr/>
          <a:lstStyle/>
          <a:p>
            <a:r>
              <a:rPr lang="ru-RU" b="1" i="1" u="sng" dirty="0" smtClean="0"/>
              <a:t>Спасибо за внимание!</a:t>
            </a:r>
            <a:endParaRPr lang="ru-RU"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280920" cy="6001643"/>
          </a:xfrm>
          <a:prstGeom prst="rect">
            <a:avLst/>
          </a:prstGeom>
        </p:spPr>
        <p:txBody>
          <a:bodyPr wrap="square">
            <a:spAutoFit/>
          </a:bodyPr>
          <a:lstStyle/>
          <a:p>
            <a:r>
              <a:rPr lang="ru-RU" sz="3200" b="1" i="1" dirty="0"/>
              <a:t>Макс Карл Эрнст Людвиг Планк (23.04.1858 - 04.10.1947) - </a:t>
            </a:r>
            <a:r>
              <a:rPr lang="ru-RU" sz="3200" i="1" dirty="0"/>
              <a:t>немецкий физик-теоретик, основоположник квантовой теории, член Берлинской Академии наук (1894), непременный секретарь в 1912-1938 годах. Родился в Киле. Окончил Мюнхенский университет (1878), где в 1879 году получил степень доктора философии. В 1880-1885 годах работал в Мюнхенском университете, 1885-1888 - профессор теоретической физики Кильского, 1889-1926 - Берлинского университетов.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79512" y="-32489"/>
            <a:ext cx="8712968"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течение трех лет Планк изучал математику и физику в Мюнхенском и год – в Берлинском университетах.</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бытность свою в Берлине Планк приобрел более широкий взгляд на физику благодаря публикациям выдающихся физиков  Германа фон Гельмгольца и  Густава Кирхгофа, а также статьям  Рудольфа Клаузиуса. Знакомство с их трудами способствовало тому, что научные интересы Планка надолго сосредоточивались на термодинамике – области физики, в которой на основе небольшого числа фундаментальных законов изучаются явления теплоты, механической энергии и преобразования энергии. </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424936" cy="4031873"/>
          </a:xfrm>
          <a:prstGeom prst="rect">
            <a:avLst/>
          </a:prstGeom>
        </p:spPr>
        <p:txBody>
          <a:bodyPr wrap="square">
            <a:spAutoFit/>
          </a:bodyPr>
          <a:lstStyle/>
          <a:p>
            <a:r>
              <a:rPr kumimoji="0" lang="ru-RU" sz="32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Ученую степень доктора Планк получил в 1879 г., защитив в Мюнхенском университете диссертацию о втором начале термодинамики, утверждающем, что ни один непрерывный самоподдерживающийся процесс не может переносить тепло от более холодного тела к более теплому. </a:t>
            </a:r>
            <a:endParaRPr lang="ru-RU"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79512" y="-7404"/>
            <a:ext cx="8784976"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На следующий год Планк написал еще одну работу по термодинамике, которая принесла ему должность младшего ассистента физического факультета Мюнхенского университета. В 1885 г. он стал адъюнкт-профессором Кильского университета, что упрочило его независимость, укрепило финансовое положение и предоставило больше времени для научных исследований. Работы Планка по термодинамике и ее приложениям к физической химии и электрохимии снискали ему международное признание. В 1888 г. он стал адъюнкт-профессором Берлинского университета и директором Института теоретической физики (пост директора был создан специально для него). Полным (действительным) профессором он стал в 1892 г. </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79512" y="192119"/>
            <a:ext cx="8784976"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2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 1896 г. Планк заинтересовался измерениями, производившимися в Государственном физико-техническом институте в Берлине, а также проблемами теплового излучения тел. Любое тело, содержащее тепло, испускает электромагнитное излучение. Если тело достаточно горячее, то это излучение становится видимым. При повышении температуры тело сначала раскаляется докрасна, затем становится оранжево-желтым и, наконец, белым. Излучение испускает смесь частот (в видимом диапазоне частота излучения соответствует цвету). Однако излучение тела зависит не только от температуры, но и до некоторой степени от таких характеристик поверхности, как цвет и структура. </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79512" y="45204"/>
            <a:ext cx="8784976"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2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качестве идеального эталона для измерения и теоретических исследований физики приняли воображаемое абсолютное черное тело. По определению, абсолютно черным называется тело, которое поглощает все падающее на него излучение и ничего не отражает. Излучение, испускаемое абсолютно черным телом, зависит только от его температуры. Хотя такого идеального тела не существует, неким приближением к нему может служить замкнутая оболочка с небольшим отверстием (например, надлежащим образом сконструированная печь, стенки и содержимое которой находятся в равновесии при одной и той же температуре). </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3"/>
            <a:ext cx="8352928" cy="5016758"/>
          </a:xfrm>
          <a:prstGeom prst="rect">
            <a:avLst/>
          </a:prstGeom>
        </p:spPr>
        <p:txBody>
          <a:bodyPr wrap="square">
            <a:spAutoFit/>
          </a:bodyPr>
          <a:lstStyle/>
          <a:p>
            <a:r>
              <a:rPr lang="ru-RU" sz="3200" i="1" dirty="0"/>
              <a:t>В 1900 г., после продолжительных и настойчивых попыток создать теорию, которая удовлетворительно объясняла бы экспериментальные данные, Планку удалось вывести формулу, которая, как обнаружили физики-экспериментаторы из Государственного физико-технического института, согласовывалась с результатами измерений с замечательной точностью.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568952" cy="6370975"/>
          </a:xfrm>
          <a:prstGeom prst="rect">
            <a:avLst/>
          </a:prstGeom>
        </p:spPr>
        <p:txBody>
          <a:bodyPr wrap="square">
            <a:spAutoFit/>
          </a:bodyPr>
          <a:lstStyle/>
          <a:p>
            <a:r>
              <a:rPr lang="ru-RU" sz="2400" i="1" dirty="0"/>
              <a:t>Планк отнюдь не был революционером, и ни он сам, ни другие физики не сознавали глубокого значения понятия «квант». Для Планка квант был всего лишь средством, позволившим вывести формулу, дающую удовлетворительное согласие с кривой излучения абсолютно черного тела. Он неоднократно пытался достичь согласия в рамках классической традиции, но безуспешно. Вместе с тем он с удовольствием отметил первые успехи квантовой теории, последовавшие почти незамедлительно. Его новая теория включала в себя, помимо постоянной Планка, и другие фундаментальные величины, такие, как скорость света и число, известное под названием постоянной Больцмана. В 1901 г., опираясь на экспериментальные данные по излучению черного тела, Планк вычислил значение постоянной Больцмана и, используя другую известную информацию, получил число Авогадро. Исходя из числа Авогадро, Планк сумел с замечательной точностью найти электрический заряд электрона. </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806</Words>
  <Application>Microsoft Office PowerPoint</Application>
  <PresentationFormat>Экран (4:3)</PresentationFormat>
  <Paragraphs>13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Макс Карл Эрнст Людвиг Планк</vt:lpstr>
      <vt:lpstr>Слайд 2</vt:lpstr>
      <vt:lpstr>Слайд 3</vt:lpstr>
      <vt:lpstr>Слайд 4</vt:lpstr>
      <vt:lpstr>Слайд 5</vt:lpstr>
      <vt:lpstr>Слайд 6</vt:lpstr>
      <vt:lpstr>Слайд 7</vt:lpstr>
      <vt:lpstr>Слайд 8</vt:lpstr>
      <vt:lpstr>Слайд 9</vt:lpstr>
      <vt:lpstr>Слайд 10</vt:lpstr>
      <vt:lpstr>Спасибо за внимание!</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«Существует лишь то, что можно измерить…»</dc:title>
  <dc:creator>HP</dc:creator>
  <cp:lastModifiedBy>HP</cp:lastModifiedBy>
  <cp:revision>19</cp:revision>
  <dcterms:created xsi:type="dcterms:W3CDTF">2011-11-22T23:02:28Z</dcterms:created>
  <dcterms:modified xsi:type="dcterms:W3CDTF">2012-02-11T07:13:37Z</dcterms:modified>
</cp:coreProperties>
</file>