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35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53C9C11-63CA-4E71-8562-8AD087418611}"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BC19F3-9737-4885-9A01-EA6C700A63A4}"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53C9C11-63CA-4E71-8562-8AD087418611}"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BC19F3-9737-4885-9A01-EA6C700A63A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53C9C11-63CA-4E71-8562-8AD087418611}"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BC19F3-9737-4885-9A01-EA6C700A63A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53C9C11-63CA-4E71-8562-8AD087418611}"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BC19F3-9737-4885-9A01-EA6C700A63A4}"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53C9C11-63CA-4E71-8562-8AD087418611}"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4BC19F3-9737-4885-9A01-EA6C700A63A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53C9C11-63CA-4E71-8562-8AD087418611}"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4BC19F3-9737-4885-9A01-EA6C700A63A4}"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53C9C11-63CA-4E71-8562-8AD087418611}" type="datetimeFigureOut">
              <a:rPr lang="ru-RU" smtClean="0"/>
              <a:t>11.02.2012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4BC19F3-9737-4885-9A01-EA6C700A63A4}"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53C9C11-63CA-4E71-8562-8AD087418611}" type="datetimeFigureOut">
              <a:rPr lang="ru-RU" smtClean="0"/>
              <a:t>11.02.2012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4BC19F3-9737-4885-9A01-EA6C700A63A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3C9C11-63CA-4E71-8562-8AD087418611}" type="datetimeFigureOut">
              <a:rPr lang="ru-RU" smtClean="0"/>
              <a:t>11.02.2012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4BC19F3-9737-4885-9A01-EA6C700A63A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53C9C11-63CA-4E71-8562-8AD087418611}"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4BC19F3-9737-4885-9A01-EA6C700A63A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53C9C11-63CA-4E71-8562-8AD087418611}"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4BC19F3-9737-4885-9A01-EA6C700A63A4}"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53C9C11-63CA-4E71-8562-8AD087418611}" type="datetimeFigureOut">
              <a:rPr lang="ru-RU" smtClean="0"/>
              <a:t>11.02.2012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4BC19F3-9737-4885-9A01-EA6C700A63A4}"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0" y="548680"/>
            <a:ext cx="4248472" cy="5760640"/>
          </a:xfrm>
        </p:spPr>
        <p:txBody>
          <a:bodyPr/>
          <a:lstStyle/>
          <a:p>
            <a:pPr algn="l"/>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a:t/>
            </a:r>
            <a:br>
              <a:rPr lang="en-US" sz="2000" dirty="0"/>
            </a:br>
            <a:r>
              <a:rPr lang="en-US" sz="2000" dirty="0" smtClean="0">
                <a:solidFill>
                  <a:srgbClr val="7030A0"/>
                </a:solidFill>
              </a:rPr>
              <a:t>Diana </a:t>
            </a:r>
            <a:r>
              <a:rPr lang="en-US" sz="2000" dirty="0">
                <a:solidFill>
                  <a:srgbClr val="7030A0"/>
                </a:solidFill>
              </a:rPr>
              <a:t>Spencer was born in </a:t>
            </a:r>
            <a:r>
              <a:rPr lang="en-US" sz="2000" dirty="0" smtClean="0">
                <a:solidFill>
                  <a:srgbClr val="7030A0"/>
                </a:solidFill>
              </a:rPr>
              <a:t>the late </a:t>
            </a:r>
            <a:r>
              <a:rPr lang="en-US" sz="2000" dirty="0">
                <a:solidFill>
                  <a:srgbClr val="7030A0"/>
                </a:solidFill>
              </a:rPr>
              <a:t>afternoon on 1 July </a:t>
            </a:r>
            <a:r>
              <a:rPr lang="en-US" sz="2000" b="0" dirty="0" smtClean="0">
                <a:solidFill>
                  <a:srgbClr val="7030A0"/>
                </a:solidFill>
              </a:rPr>
              <a:t>1961,in</a:t>
            </a:r>
            <a:r>
              <a:rPr lang="en-US" sz="2000" dirty="0" smtClean="0">
                <a:solidFill>
                  <a:srgbClr val="7030A0"/>
                </a:solidFill>
              </a:rPr>
              <a:t> </a:t>
            </a:r>
            <a:r>
              <a:rPr lang="en-US" sz="2000" dirty="0" err="1" smtClean="0">
                <a:solidFill>
                  <a:srgbClr val="7030A0"/>
                </a:solidFill>
              </a:rPr>
              <a:t>Sandringham</a:t>
            </a:r>
            <a:r>
              <a:rPr lang="en-US" sz="2000" dirty="0">
                <a:solidFill>
                  <a:srgbClr val="7030A0"/>
                </a:solidFill>
              </a:rPr>
              <a:t>, Norfolk. </a:t>
            </a:r>
            <a:r>
              <a:rPr lang="en-US" sz="2000" dirty="0" smtClean="0">
                <a:solidFill>
                  <a:srgbClr val="7030A0"/>
                </a:solidFill>
              </a:rPr>
              <a:t>She was </a:t>
            </a:r>
            <a:r>
              <a:rPr lang="en-US" sz="2000" dirty="0">
                <a:solidFill>
                  <a:srgbClr val="7030A0"/>
                </a:solidFill>
              </a:rPr>
              <a:t>the first wife of Charles, Prince of Wales, whom she married on 29 July </a:t>
            </a:r>
            <a:r>
              <a:rPr lang="en-US" sz="2000" dirty="0" smtClean="0">
                <a:solidFill>
                  <a:srgbClr val="7030A0"/>
                </a:solidFill>
              </a:rPr>
              <a:t>1981. </a:t>
            </a:r>
            <a:endParaRPr lang="ru-RU" sz="2000" dirty="0">
              <a:solidFill>
                <a:srgbClr val="7030A0"/>
              </a:solidFill>
            </a:endParaRPr>
          </a:p>
        </p:txBody>
      </p:sp>
      <p:sp>
        <p:nvSpPr>
          <p:cNvPr id="3" name="Объект 2"/>
          <p:cNvSpPr>
            <a:spLocks noGrp="1"/>
          </p:cNvSpPr>
          <p:nvPr>
            <p:ph sz="quarter" idx="13"/>
          </p:nvPr>
        </p:nvSpPr>
        <p:spPr>
          <a:xfrm>
            <a:off x="395536" y="764704"/>
            <a:ext cx="3528392" cy="5328592"/>
          </a:xfrm>
          <a:prstGeom prst="rect">
            <a:avLst/>
          </a:prstGeom>
        </p:spPr>
        <p:txBody>
          <a:bodyPr/>
          <a:lstStyle/>
          <a:p>
            <a:endParaRPr lang="ru-RU"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764704"/>
            <a:ext cx="3456384"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0022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0" y="548680"/>
            <a:ext cx="4248472" cy="5760640"/>
          </a:xfrm>
        </p:spPr>
        <p:txBody>
          <a:bodyPr/>
          <a:lstStyle/>
          <a:p>
            <a:pPr algn="l"/>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a:t/>
            </a:r>
            <a:br>
              <a:rPr lang="en-US" sz="2000" dirty="0"/>
            </a:br>
            <a:r>
              <a:rPr lang="en-US" sz="2000" dirty="0" smtClean="0">
                <a:solidFill>
                  <a:srgbClr val="7030A0"/>
                </a:solidFill>
              </a:rPr>
              <a:t>Diana </a:t>
            </a:r>
            <a:r>
              <a:rPr lang="en-US" sz="2000" dirty="0">
                <a:solidFill>
                  <a:srgbClr val="7030A0"/>
                </a:solidFill>
              </a:rPr>
              <a:t>Spencer was born in </a:t>
            </a:r>
            <a:r>
              <a:rPr lang="en-US" sz="2000" dirty="0" smtClean="0">
                <a:solidFill>
                  <a:srgbClr val="7030A0"/>
                </a:solidFill>
              </a:rPr>
              <a:t>the late </a:t>
            </a:r>
            <a:r>
              <a:rPr lang="en-US" sz="2000" dirty="0">
                <a:solidFill>
                  <a:srgbClr val="7030A0"/>
                </a:solidFill>
              </a:rPr>
              <a:t>afternoon on 1 July </a:t>
            </a:r>
            <a:r>
              <a:rPr lang="en-US" sz="2000" b="0" dirty="0" smtClean="0">
                <a:solidFill>
                  <a:srgbClr val="7030A0"/>
                </a:solidFill>
              </a:rPr>
              <a:t>1961,in</a:t>
            </a:r>
            <a:r>
              <a:rPr lang="en-US" sz="2000" dirty="0" smtClean="0">
                <a:solidFill>
                  <a:srgbClr val="7030A0"/>
                </a:solidFill>
              </a:rPr>
              <a:t> </a:t>
            </a:r>
            <a:r>
              <a:rPr lang="en-US" sz="2000" dirty="0" err="1" smtClean="0">
                <a:solidFill>
                  <a:srgbClr val="7030A0"/>
                </a:solidFill>
              </a:rPr>
              <a:t>Sandringham</a:t>
            </a:r>
            <a:r>
              <a:rPr lang="en-US" sz="2000" dirty="0">
                <a:solidFill>
                  <a:srgbClr val="7030A0"/>
                </a:solidFill>
              </a:rPr>
              <a:t>, Norfolk. </a:t>
            </a:r>
            <a:r>
              <a:rPr lang="en-US" sz="2000" dirty="0" smtClean="0">
                <a:solidFill>
                  <a:srgbClr val="7030A0"/>
                </a:solidFill>
              </a:rPr>
              <a:t>She was </a:t>
            </a:r>
            <a:r>
              <a:rPr lang="en-US" sz="2000" dirty="0">
                <a:solidFill>
                  <a:srgbClr val="7030A0"/>
                </a:solidFill>
              </a:rPr>
              <a:t>the first wife of Charles, Prince of Wales, whom she married on 29 July </a:t>
            </a:r>
            <a:r>
              <a:rPr lang="en-US" sz="2000" dirty="0" smtClean="0">
                <a:solidFill>
                  <a:srgbClr val="7030A0"/>
                </a:solidFill>
              </a:rPr>
              <a:t>1981. </a:t>
            </a:r>
            <a:endParaRPr lang="ru-RU" sz="2000" dirty="0">
              <a:solidFill>
                <a:srgbClr val="7030A0"/>
              </a:solidFill>
            </a:endParaRPr>
          </a:p>
        </p:txBody>
      </p:sp>
      <p:sp>
        <p:nvSpPr>
          <p:cNvPr id="3" name="Объект 2"/>
          <p:cNvSpPr>
            <a:spLocks noGrp="1"/>
          </p:cNvSpPr>
          <p:nvPr>
            <p:ph sz="quarter" idx="13"/>
          </p:nvPr>
        </p:nvSpPr>
        <p:spPr>
          <a:xfrm>
            <a:off x="395536" y="764704"/>
            <a:ext cx="3528392" cy="5328592"/>
          </a:xfrm>
          <a:prstGeom prst="rect">
            <a:avLst/>
          </a:prstGeom>
        </p:spPr>
        <p:txBody>
          <a:bodyPr/>
          <a:lstStyle/>
          <a:p>
            <a:endParaRPr lang="ru-RU"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764704"/>
            <a:ext cx="3456384"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0022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581128"/>
            <a:ext cx="8352927" cy="1584176"/>
          </a:xfrm>
        </p:spPr>
        <p:txBody>
          <a:bodyPr/>
          <a:lstStyle/>
          <a:p>
            <a:pPr algn="l"/>
            <a:r>
              <a:rPr lang="en-US" sz="2000" dirty="0">
                <a:solidFill>
                  <a:srgbClr val="7030A0"/>
                </a:solidFill>
                <a:effectLst/>
              </a:rPr>
              <a:t>The Princess developed an intense interest in serious illnesses and health-related matters outside the purview of traditional royal involvement, including AIDS and leprosy.</a:t>
            </a:r>
            <a:endParaRPr lang="ru-RU" sz="2000" b="0" dirty="0">
              <a:solidFill>
                <a:srgbClr val="7030A0"/>
              </a:solidFill>
            </a:endParaRPr>
          </a:p>
        </p:txBody>
      </p:sp>
      <p:sp>
        <p:nvSpPr>
          <p:cNvPr id="3" name="Объект 2"/>
          <p:cNvSpPr>
            <a:spLocks noGrp="1"/>
          </p:cNvSpPr>
          <p:nvPr>
            <p:ph sz="quarter" idx="13"/>
          </p:nvPr>
        </p:nvSpPr>
        <p:spPr>
          <a:xfrm>
            <a:off x="1547664" y="404664"/>
            <a:ext cx="5616624" cy="3960440"/>
          </a:xfrm>
          <a:prstGeom prst="rect">
            <a:avLst/>
          </a:prstGeom>
        </p:spPr>
        <p:txBody>
          <a:bodyPr/>
          <a:lstStyle/>
          <a:p>
            <a:endParaRPr lang="ru-RU"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548680"/>
            <a:ext cx="5472608"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0466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4048" y="548680"/>
            <a:ext cx="3816424" cy="5904656"/>
          </a:xfrm>
        </p:spPr>
        <p:txBody>
          <a:bodyPr/>
          <a:lstStyle/>
          <a:p>
            <a:pPr algn="l"/>
            <a:r>
              <a:rPr lang="en-US" sz="2000" dirty="0" smtClean="0">
                <a:effectLst/>
              </a:rPr>
              <a:t/>
            </a:r>
            <a:br>
              <a:rPr lang="en-US" sz="2000" dirty="0" smtClean="0">
                <a:effectLst/>
              </a:rPr>
            </a:br>
            <a:r>
              <a:rPr lang="en-US" sz="2000" dirty="0">
                <a:effectLst/>
              </a:rPr>
              <a:t/>
            </a:r>
            <a:br>
              <a:rPr lang="en-US" sz="2000" dirty="0">
                <a:effectLst/>
              </a:rPr>
            </a:br>
            <a:r>
              <a:rPr lang="en-US" sz="2000" dirty="0" smtClean="0">
                <a:solidFill>
                  <a:srgbClr val="7030A0"/>
                </a:solidFill>
                <a:effectLst/>
              </a:rPr>
              <a:t>She </a:t>
            </a:r>
            <a:r>
              <a:rPr lang="en-US" sz="2000" dirty="0">
                <a:solidFill>
                  <a:srgbClr val="7030A0"/>
                </a:solidFill>
                <a:effectLst/>
              </a:rPr>
              <a:t>was the patroness of charities and </a:t>
            </a:r>
            <a:r>
              <a:rPr lang="en-US" sz="2000" dirty="0" smtClean="0">
                <a:solidFill>
                  <a:srgbClr val="7030A0"/>
                </a:solidFill>
                <a:effectLst/>
              </a:rPr>
              <a:t>organizations </a:t>
            </a:r>
            <a:r>
              <a:rPr lang="en-US" sz="2000" dirty="0">
                <a:solidFill>
                  <a:srgbClr val="7030A0"/>
                </a:solidFill>
                <a:effectLst/>
              </a:rPr>
              <a:t>working with the homeless, youth, drug addicts and the elderly. From 1989, she was President of Great Ormond Street Hospital for Children. The day after her divorce, she announced her resignation from over 100 charities to spend more time with the remaining six.</a:t>
            </a:r>
            <a:endParaRPr lang="ru-RU" sz="2000" b="0" dirty="0">
              <a:solidFill>
                <a:srgbClr val="7030A0"/>
              </a:solidFill>
            </a:endParaRPr>
          </a:p>
        </p:txBody>
      </p:sp>
      <p:sp>
        <p:nvSpPr>
          <p:cNvPr id="3" name="Объект 2"/>
          <p:cNvSpPr>
            <a:spLocks noGrp="1"/>
          </p:cNvSpPr>
          <p:nvPr>
            <p:ph sz="quarter" idx="13"/>
          </p:nvPr>
        </p:nvSpPr>
        <p:spPr>
          <a:xfrm>
            <a:off x="323528" y="731520"/>
            <a:ext cx="3816424" cy="5361776"/>
          </a:xfrm>
          <a:prstGeom prst="rect">
            <a:avLst/>
          </a:prstGeom>
        </p:spPr>
        <p:txBody>
          <a:bodyPr/>
          <a:lstStyle/>
          <a:p>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764704"/>
            <a:ext cx="3600400"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0702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92079" y="404664"/>
            <a:ext cx="3600401" cy="5256584"/>
          </a:xfrm>
        </p:spPr>
        <p:txBody>
          <a:bodyPr/>
          <a:lstStyle/>
          <a:p>
            <a:pPr algn="l"/>
            <a:r>
              <a:rPr lang="en-US" sz="2000" b="0" dirty="0">
                <a:solidFill>
                  <a:srgbClr val="7030A0"/>
                </a:solidFill>
              </a:rPr>
              <a:t>The sudden and unexpected death of an extraordinarily popular royal figure brought statements from senior figures worldwide and many tributes by members of the public. People left public offerings of flowers, candles, cards and personal messages outside Kensington Palace for many months.</a:t>
            </a:r>
            <a:endParaRPr lang="ru-RU" sz="2000" b="0" dirty="0">
              <a:solidFill>
                <a:srgbClr val="7030A0"/>
              </a:solidFill>
            </a:endParaRPr>
          </a:p>
        </p:txBody>
      </p:sp>
      <p:sp>
        <p:nvSpPr>
          <p:cNvPr id="3" name="Объект 2"/>
          <p:cNvSpPr>
            <a:spLocks noGrp="1"/>
          </p:cNvSpPr>
          <p:nvPr>
            <p:ph sz="quarter" idx="13"/>
          </p:nvPr>
        </p:nvSpPr>
        <p:spPr>
          <a:xfrm>
            <a:off x="1143000" y="188640"/>
            <a:ext cx="3933056" cy="4536504"/>
          </a:xfrm>
          <a:prstGeom prst="rect">
            <a:avLst/>
          </a:prstGeom>
        </p:spPr>
        <p:txBody>
          <a:bodyPr/>
          <a:lstStyle/>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94868"/>
            <a:ext cx="4457700" cy="484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3087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3" y="5229200"/>
            <a:ext cx="7766248" cy="1296144"/>
          </a:xfrm>
        </p:spPr>
        <p:txBody>
          <a:bodyPr/>
          <a:lstStyle/>
          <a:p>
            <a:r>
              <a:rPr lang="en-US" sz="2000" dirty="0">
                <a:solidFill>
                  <a:srgbClr val="7030A0"/>
                </a:solidFill>
                <a:effectLst/>
              </a:rPr>
              <a:t>Diana's funeral took place in Westminster Abbey on 6 September 1997. The previous day Queen Elizabeth II had paid tribute to her in a live television </a:t>
            </a:r>
            <a:r>
              <a:rPr lang="en-US" sz="2000" dirty="0" smtClean="0">
                <a:solidFill>
                  <a:srgbClr val="7030A0"/>
                </a:solidFill>
                <a:effectLst/>
              </a:rPr>
              <a:t>broadcast.</a:t>
            </a:r>
            <a:endParaRPr lang="ru-RU" sz="2000" dirty="0">
              <a:solidFill>
                <a:srgbClr val="7030A0"/>
              </a:solidFill>
            </a:endParaRPr>
          </a:p>
        </p:txBody>
      </p:sp>
      <p:sp>
        <p:nvSpPr>
          <p:cNvPr id="3" name="Объект 2"/>
          <p:cNvSpPr>
            <a:spLocks noGrp="1"/>
          </p:cNvSpPr>
          <p:nvPr>
            <p:ph sz="quarter" idx="13"/>
          </p:nvPr>
        </p:nvSpPr>
        <p:spPr>
          <a:xfrm>
            <a:off x="1143000" y="731520"/>
            <a:ext cx="7389440" cy="4281656"/>
          </a:xfrm>
          <a:prstGeom prst="rect">
            <a:avLst/>
          </a:prstGeo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45720" indent="0">
              <a:buNone/>
            </a:pPr>
            <a:r>
              <a:rPr lang="en-US" dirty="0"/>
              <a:t> </a:t>
            </a:r>
            <a:r>
              <a:rPr lang="en-US" dirty="0" smtClean="0"/>
              <a:t>                                                            </a:t>
            </a:r>
            <a:r>
              <a:rPr lang="en-US" sz="2000" dirty="0" smtClean="0">
                <a:solidFill>
                  <a:srgbClr val="7030A0"/>
                </a:solidFill>
              </a:rPr>
              <a:t>Diana’s grave</a:t>
            </a:r>
            <a:endParaRPr lang="ru-RU" dirty="0">
              <a:solidFill>
                <a:srgbClr val="7030A0"/>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755650"/>
            <a:ext cx="4536504" cy="369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8200" y="755650"/>
            <a:ext cx="1800225"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7183341"/>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TotalTime>
  <Words>103</Words>
  <Application>Microsoft Office PowerPoint</Application>
  <PresentationFormat>Экран (4:3)</PresentationFormat>
  <Paragraphs>16</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Воздушный поток</vt:lpstr>
      <vt:lpstr>    Diana Spencer was born in the late afternoon on 1 July 1961,in Sandringham, Norfolk. She was the first wife of Charles, Prince of Wales, whom she married on 29 July 1981. </vt:lpstr>
      <vt:lpstr>    Diana Spencer was born in the late afternoon on 1 July 1961,in Sandringham, Norfolk. She was the first wife of Charles, Prince of Wales, whom she married on 29 July 1981. </vt:lpstr>
      <vt:lpstr>The Princess developed an intense interest in serious illnesses and health-related matters outside the purview of traditional royal involvement, including AIDS and leprosy.</vt:lpstr>
      <vt:lpstr>  She was the patroness of charities and organizations working with the homeless, youth, drug addicts and the elderly. From 1989, she was President of Great Ormond Street Hospital for Children. The day after her divorce, she announced her resignation from over 100 charities to spend more time with the remaining six.</vt:lpstr>
      <vt:lpstr>The sudden and unexpected death of an extraordinarily popular royal figure brought statements from senior figures worldwide and many tributes by members of the public. People left public offerings of flowers, candles, cards and personal messages outside Kensington Palace for many months.</vt:lpstr>
      <vt:lpstr>Diana's funeral took place in Westminster Abbey on 6 September 1997. The previous day Queen Elizabeth II had paid tribute to her in a live television broadcast.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Diana Spencer was born in the late afternoon on 1 July 1961,in Sandringham, Norfolk. She was the first wife of Charles, Prince of Wales, whom she married on 29 July 1981. </dc:title>
  <dc:creator>Андрей</dc:creator>
  <cp:lastModifiedBy>Андрей</cp:lastModifiedBy>
  <cp:revision>1</cp:revision>
  <dcterms:created xsi:type="dcterms:W3CDTF">2012-02-11T12:20:06Z</dcterms:created>
  <dcterms:modified xsi:type="dcterms:W3CDTF">2012-02-11T12:23:12Z</dcterms:modified>
</cp:coreProperties>
</file>