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FCDF-F8EA-4651-8913-EE4F86E07FB3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2A46-18F4-4456-A1B6-DA959E27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181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FCDF-F8EA-4651-8913-EE4F86E07FB3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2A46-18F4-4456-A1B6-DA959E27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939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FCDF-F8EA-4651-8913-EE4F86E07FB3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2A46-18F4-4456-A1B6-DA959E27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33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FCDF-F8EA-4651-8913-EE4F86E07FB3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2A46-18F4-4456-A1B6-DA959E27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522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FCDF-F8EA-4651-8913-EE4F86E07FB3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2A46-18F4-4456-A1B6-DA959E27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091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FCDF-F8EA-4651-8913-EE4F86E07FB3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2A46-18F4-4456-A1B6-DA959E27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420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FCDF-F8EA-4651-8913-EE4F86E07FB3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2A46-18F4-4456-A1B6-DA959E27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38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FCDF-F8EA-4651-8913-EE4F86E07FB3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2A46-18F4-4456-A1B6-DA959E27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820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FCDF-F8EA-4651-8913-EE4F86E07FB3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2A46-18F4-4456-A1B6-DA959E27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065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FCDF-F8EA-4651-8913-EE4F86E07FB3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2A46-18F4-4456-A1B6-DA959E27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824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FCDF-F8EA-4651-8913-EE4F86E07FB3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2A46-18F4-4456-A1B6-DA959E27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651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DFCDF-F8EA-4651-8913-EE4F86E07FB3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42A46-18F4-4456-A1B6-DA959E27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414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gif"/><Relationship Id="rId4" Type="http://schemas.openxmlformats.org/officeDocument/2006/relationships/image" Target="../media/image2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gif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gif"/><Relationship Id="rId5" Type="http://schemas.openxmlformats.org/officeDocument/2006/relationships/image" Target="../media/image31.gif"/><Relationship Id="rId4" Type="http://schemas.openxmlformats.org/officeDocument/2006/relationships/image" Target="../media/image3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19598213">
            <a:off x="947102" y="2567226"/>
            <a:ext cx="7249806" cy="255454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gradFill>
                  <a:gsLst>
                    <a:gs pos="0">
                      <a:srgbClr val="3399FF"/>
                    </a:gs>
                    <a:gs pos="16000">
                      <a:srgbClr val="00CCCC"/>
                    </a:gs>
                    <a:gs pos="47000">
                      <a:srgbClr val="9999FF"/>
                    </a:gs>
                    <a:gs pos="60001">
                      <a:srgbClr val="2E6792"/>
                    </a:gs>
                    <a:gs pos="71001">
                      <a:srgbClr val="3333CC"/>
                    </a:gs>
                    <a:gs pos="81000">
                      <a:srgbClr val="1170FF"/>
                    </a:gs>
                    <a:gs pos="100000">
                      <a:srgbClr val="006699"/>
                    </a:gs>
                  </a:gsLst>
                  <a:lin ang="5400000" scaled="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Как появляется </a:t>
            </a:r>
          </a:p>
          <a:p>
            <a:pPr algn="ctr"/>
            <a:r>
              <a:rPr lang="ru-RU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gradFill>
                  <a:gsLst>
                    <a:gs pos="0">
                      <a:srgbClr val="3399FF"/>
                    </a:gs>
                    <a:gs pos="16000">
                      <a:srgbClr val="00CCCC"/>
                    </a:gs>
                    <a:gs pos="47000">
                      <a:srgbClr val="9999FF"/>
                    </a:gs>
                    <a:gs pos="60001">
                      <a:srgbClr val="2E6792"/>
                    </a:gs>
                    <a:gs pos="71001">
                      <a:srgbClr val="3333CC"/>
                    </a:gs>
                    <a:gs pos="81000">
                      <a:srgbClr val="1170FF"/>
                    </a:gs>
                    <a:gs pos="100000">
                      <a:srgbClr val="006699"/>
                    </a:gs>
                  </a:gsLst>
                  <a:lin ang="5400000" scaled="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бабочка</a:t>
            </a:r>
            <a:endParaRPr lang="ru-RU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gradFill>
                <a:gsLst>
                  <a:gs pos="0">
                    <a:srgbClr val="3399FF"/>
                  </a:gs>
                  <a:gs pos="16000">
                    <a:srgbClr val="00CCCC"/>
                  </a:gs>
                  <a:gs pos="47000">
                    <a:srgbClr val="9999FF"/>
                  </a:gs>
                  <a:gs pos="60001">
                    <a:srgbClr val="2E6792"/>
                  </a:gs>
                  <a:gs pos="71001">
                    <a:srgbClr val="3333CC"/>
                  </a:gs>
                  <a:gs pos="81000">
                    <a:srgbClr val="1170FF"/>
                  </a:gs>
                  <a:gs pos="100000">
                    <a:srgbClr val="006699"/>
                  </a:gs>
                </a:gsLst>
                <a:lin ang="5400000" scaled="0"/>
              </a:gra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140519">
            <a:off x="330020" y="1859968"/>
            <a:ext cx="1024059" cy="9361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725859"/>
            <a:ext cx="1024059" cy="9361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57697">
            <a:off x="2543434" y="603272"/>
            <a:ext cx="2026831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801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916832"/>
            <a:ext cx="3623498" cy="47558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2412"/>
            <a:ext cx="3024336" cy="2993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347864" y="122412"/>
            <a:ext cx="5472608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Бабочки – самые красивые насекомые. Они живут везде, где есть растения. Бабочки бывают большие, даже гигантские, размером с птицу, и маленькие-с ноготок.</a:t>
            </a:r>
          </a:p>
          <a:p>
            <a:pPr algn="just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 видели когда -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нибудь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бабочку? Ну, конечно, видели! А хотите узнать, как появляются эти удивительные создания?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27" y="4005064"/>
            <a:ext cx="2364681" cy="241318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23716">
            <a:off x="3228432" y="2336267"/>
            <a:ext cx="1254653" cy="11599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06963">
            <a:off x="1919113" y="3405614"/>
            <a:ext cx="28575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93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3905684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902402"/>
            <a:ext cx="4464496" cy="3726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211960" y="332656"/>
            <a:ext cx="4752528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Самка бабочки находит укромное место на нижней стороне листа и откладывает там множество крохотных яичек. В каждом из них находится малюсенькая гусеница, которая день ото дня растет. Со временем она набирается сил и прогрызает оболочку яйца.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79950">
            <a:off x="361568" y="3867890"/>
            <a:ext cx="4026047" cy="197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39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88" y="177754"/>
            <a:ext cx="4189941" cy="3142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83984"/>
            <a:ext cx="4176464" cy="4458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355976" y="142528"/>
            <a:ext cx="4536504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Выбравшись наружу, гусеница тут же начинает поедать листья. Чем больше она ест, тем быстрее растет. </a:t>
            </a:r>
          </a:p>
          <a:p>
            <a:pPr algn="just"/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однажды старая кожа становится ей мала. Эта кожа лопается, и гусеница выползает из нее, словно из старого платья. 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Стрелка влево 6"/>
          <p:cNvSpPr/>
          <p:nvPr/>
        </p:nvSpPr>
        <p:spPr>
          <a:xfrm>
            <a:off x="3414688" y="548680"/>
            <a:ext cx="1008112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 rot="16200000">
            <a:off x="7092280" y="2708920"/>
            <a:ext cx="1872208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Users\Администратор\Pictures\анимашки\бабочки и цветочки\f120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80" y="3423394"/>
            <a:ext cx="165618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Администратор\Pictures\анимашки\бабочки и цветочки\f120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560" y="4251486"/>
            <a:ext cx="165618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375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140902"/>
            <a:ext cx="4896544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260648"/>
            <a:ext cx="4417677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669196" y="404664"/>
            <a:ext cx="433189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Гусеницы, как и бабочки, бывают разные: большие и маленькие, яркие и незаметные.</a:t>
            </a:r>
          </a:p>
          <a:p>
            <a:pPr algn="just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Тело гусеницы состоит из множества частей, расположенных друг за другом, словно вагончики поезда. При помощи цепких ножек она ловко ползает по листьям и веткам.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6228184" y="2959209"/>
            <a:ext cx="504056" cy="18500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97706">
            <a:off x="-114137" y="4420634"/>
            <a:ext cx="3816424" cy="142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448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453" y="494503"/>
            <a:ext cx="3744416" cy="3384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05" y="2248998"/>
            <a:ext cx="4854251" cy="4221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07504" y="332656"/>
            <a:ext cx="5112568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Вскоре гусеница становится очень большой, перестает есть и ползать, устраивается поудобнее в каком – </a:t>
            </a:r>
            <a:r>
              <a:rPr lang="ru-RU" sz="20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нибудь</a:t>
            </a:r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уютном месте на листке или ветке и опутывает себя липкими нитями.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трелка вниз 4"/>
          <p:cNvSpPr/>
          <p:nvPr/>
        </p:nvSpPr>
        <p:spPr>
          <a:xfrm rot="20076555">
            <a:off x="2438610" y="1807030"/>
            <a:ext cx="456070" cy="15448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242453" y="4221088"/>
            <a:ext cx="3611816" cy="1631216"/>
          </a:xfrm>
          <a:prstGeom prst="rect">
            <a:avLst/>
          </a:prstGeom>
          <a:solidFill>
            <a:srgbClr val="00B0F0"/>
          </a:solidFill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Старая кожа снова лопается, а под ней появляется тельце гусеницы, покрытое новой мягкой кожей. Его называют коконом.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Стрелка вверх 6"/>
          <p:cNvSpPr/>
          <p:nvPr/>
        </p:nvSpPr>
        <p:spPr>
          <a:xfrm>
            <a:off x="6588224" y="2710499"/>
            <a:ext cx="437756" cy="158417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6094801"/>
            <a:ext cx="8411877" cy="76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16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5" y="1399746"/>
            <a:ext cx="4071896" cy="3592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963922"/>
            <a:ext cx="4243481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07504" y="188640"/>
            <a:ext cx="368382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Внутри кокона растет бабочка. Однажды она вылупляется, словно птенец из яйца.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1835696" y="1204303"/>
            <a:ext cx="307756" cy="10725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5301208"/>
            <a:ext cx="434106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Выбравшись наружу, бабочка некоторое время сидит неподвижно, а потом начинает порхать над цветами.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118" y="1363843"/>
            <a:ext cx="1371600" cy="12477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0" y="5355950"/>
            <a:ext cx="854233" cy="93558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003" y="5334944"/>
            <a:ext cx="873413" cy="95659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798" y="5355950"/>
            <a:ext cx="854234" cy="93559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445" y="5373191"/>
            <a:ext cx="838491" cy="918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256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0728"/>
            <a:ext cx="4133259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852936"/>
            <a:ext cx="4356843" cy="3768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79512" y="267613"/>
            <a:ext cx="378463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Тонким хоботком бабочка пьет цветочный нектар.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268760"/>
            <a:ext cx="4043864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Придет время, она тоже отложит яйца, из которых появятся прожорливые гусеницы, а потом эти гусеницы снова превратятся в прекрасных бабочек.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708308"/>
            <a:ext cx="1990410" cy="188404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549903">
            <a:off x="2988848" y="4060918"/>
            <a:ext cx="1408558" cy="135212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1128"/>
            <a:ext cx="1704020" cy="68160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80752"/>
            <a:ext cx="1704020" cy="68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23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61"/>
            <a:ext cx="9144000" cy="6847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284984"/>
            <a:ext cx="3528392" cy="15028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5373216"/>
            <a:ext cx="820455" cy="9310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390" y="5229200"/>
            <a:ext cx="1245867" cy="9717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022698">
            <a:off x="4173730" y="3876365"/>
            <a:ext cx="1097923" cy="99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37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293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24</cp:revision>
  <dcterms:created xsi:type="dcterms:W3CDTF">2012-02-11T14:57:47Z</dcterms:created>
  <dcterms:modified xsi:type="dcterms:W3CDTF">2012-02-12T18:22:55Z</dcterms:modified>
</cp:coreProperties>
</file>