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sldIdLst>
    <p:sldId id="256" r:id="rId5"/>
    <p:sldId id="257" r:id="rId6"/>
    <p:sldId id="260" r:id="rId7"/>
    <p:sldId id="261" r:id="rId8"/>
    <p:sldId id="263" r:id="rId9"/>
    <p:sldId id="262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4A61C33-27FA-436A-9898-DA8602FFB5E8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343EDEC-25AC-40FC-AD3B-5062FE223C1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ed=1&amp;rpt=simage&amp;text=%D0%A7%D0%B5%D1%85%D0%BE%D0%B2&amp;img_url=historiegg.ucoz.ru/_fr/0/1167054.jpg&amp;spsite=fake-059-5366342.ru&amp;p=13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cards.yandex.ru/card.xml?card_id=156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ed=1&amp;rpt=simage&amp;text=%D0%9F%D0%B0%D1%81%D1%85%D0%B0%D0%BB%D1%8C%D0%BD%D0%B0%D1%8F%20%D1%81%D0%BB%D1%83%D0%B6%D0%B1%D0%B0&amp;img_url=rus.ruvr.ru/data/410/722/1234/sluzhba.jpg&amp;spsite=fake-012-4859845.ru&amp;p=27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ed=1&amp;rpt=simage&amp;text=%D0%B7%D0%B0%D0%BF%D0%BE%D0%B2%D0%B5%D0%B4%D1%8C%20%D0%B2%D0%BE%D0%B7%D0%BB%D1%8E%D0%B1%D0%B8%20%D0%B1%D0%BB%D0%B8%D0%B6%D0%BD%D0%B5%D0%B3%D0%BE%20%D1%81%D0%B2%D0%BE%D0%B5%D0%B3%D0%BE&amp;img_url=www.nikolski.kz/img/nb43235.jpg&amp;spsite=fake-016-10598070.ru&amp;p=3" TargetMode="External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ed=1&amp;rpt=simage&amp;text=%D0%B4%D0%BE%D0%B1%D1%80%D1%8B%D0%B9%20%D1%81%D0%B0%D0%BC%D0%B0%D1%80%D1%8F%D0%BD%D0%B8%D0%BD&amp;img_url=www.ilyinskoe.ru/voprosi/samaryanin.jpg&amp;spsite=fake-055-2097419.ru&amp;p=2" TargetMode="Externa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/>
              <a:t>Урок литературы </a:t>
            </a:r>
          </a:p>
          <a:p>
            <a:pPr algn="ctr">
              <a:buNone/>
            </a:pPr>
            <a:r>
              <a:rPr lang="ru-RU" sz="4000" b="1" i="1" dirty="0" smtClean="0"/>
              <a:t>по рассказу А.П.Чехова «Казак»</a:t>
            </a:r>
          </a:p>
          <a:p>
            <a:pPr algn="ctr">
              <a:buNone/>
            </a:pPr>
            <a:r>
              <a:rPr lang="ru-RU" dirty="0" smtClean="0"/>
              <a:t>Учитель Бычкова И.В. </a:t>
            </a:r>
            <a:endParaRPr lang="ru-RU" dirty="0"/>
          </a:p>
          <a:p>
            <a:pPr algn="ctr">
              <a:buNone/>
            </a:pPr>
            <a:r>
              <a:rPr lang="ru-RU" sz="2800" i="1" dirty="0" smtClean="0"/>
              <a:t>МОУ «Средняя общеобразовательная </a:t>
            </a:r>
          </a:p>
          <a:p>
            <a:pPr algn="ctr">
              <a:buNone/>
            </a:pPr>
            <a:r>
              <a:rPr lang="ru-RU" sz="2800" i="1" dirty="0" smtClean="0"/>
              <a:t>школа № 6 г.Вольска Саратовской области»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i="1" dirty="0" smtClean="0"/>
              <a:t>А.П.Чехов</a:t>
            </a:r>
            <a:endParaRPr lang="ru-RU" sz="4800" i="1" dirty="0"/>
          </a:p>
        </p:txBody>
      </p:sp>
      <p:pic>
        <p:nvPicPr>
          <p:cNvPr id="5" name="Содержимое 4" descr="http://im7-tub.yandex.net/i?id=104575190-03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211960" y="908720"/>
            <a:ext cx="403244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 smtClean="0"/>
              <a:t>…так </a:t>
            </a:r>
            <a:r>
              <a:rPr lang="ru-RU" sz="3200" dirty="0"/>
              <a:t>как вы не сделали этого одному из сих меньших, то не сделали Мне.</a:t>
            </a:r>
          </a:p>
          <a:p>
            <a:r>
              <a:rPr lang="ru-RU" sz="3200" dirty="0" smtClean="0"/>
              <a:t>И </a:t>
            </a:r>
            <a:r>
              <a:rPr lang="ru-RU" sz="3200" dirty="0"/>
              <a:t>пойдут сии в муку вечную, а праведники в жизнь вечную</a:t>
            </a:r>
            <a:r>
              <a:rPr lang="ru-RU" sz="3200" dirty="0" smtClean="0"/>
              <a:t>.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Мф</a:t>
            </a:r>
            <a:r>
              <a:rPr lang="ru-RU" sz="3200" b="1" dirty="0" smtClean="0"/>
              <a:t>. 25:45, 46</a:t>
            </a:r>
          </a:p>
          <a:p>
            <a:endParaRPr lang="ru-RU" sz="3200" dirty="0"/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ards2.yandex.net/get/2/1569/thumb_medium_200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А.П.Чехов «Казак»</a:t>
            </a:r>
            <a:br>
              <a:rPr lang="ru-RU" dirty="0" smtClean="0"/>
            </a:br>
            <a:r>
              <a:rPr lang="ru-RU" dirty="0" smtClean="0"/>
              <a:t>(1887год)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b="1" i="1" u="sng" dirty="0" smtClean="0">
                <a:solidFill>
                  <a:srgbClr val="FF0000"/>
                </a:solidFill>
              </a:rPr>
              <a:t>Пасхальный рассказ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Рассказывает о событиях, которые происходят в светлое Христово Воскресение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Основной сюжет - воскрешение человека к духовной жизни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Учит добру, Христианской любви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Праздник Светлого Христова Воскресения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 descr="http://im8-tub.yandex.net/i?id=130880976-09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556792"/>
            <a:ext cx="712879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Заповеди Господни.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107504" y="1268760"/>
            <a:ext cx="4680520" cy="540060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u="sng" dirty="0" smtClean="0"/>
              <a:t>Возлюби Господа Бога Твоего всем сердцем твоим, и всею душою твоей, всею мыслию твоей.</a:t>
            </a:r>
            <a:endParaRPr lang="ru-RU" dirty="0" smtClean="0"/>
          </a:p>
          <a:p>
            <a:pPr lvl="0"/>
            <a:r>
              <a:rPr lang="ru-RU" u="sng" dirty="0" smtClean="0"/>
              <a:t>Возлюби ближнего твоего, как сам себя.</a:t>
            </a:r>
            <a:endParaRPr lang="ru-RU" dirty="0" smtClean="0"/>
          </a:p>
          <a:p>
            <a:pPr lvl="0"/>
            <a:r>
              <a:rPr lang="ru-RU" u="sng" dirty="0" smtClean="0"/>
              <a:t>Не сотвори себе кумира.</a:t>
            </a:r>
            <a:endParaRPr lang="ru-RU" dirty="0" smtClean="0"/>
          </a:p>
          <a:p>
            <a:pPr lvl="0"/>
            <a:r>
              <a:rPr lang="ru-RU" u="sng" dirty="0" smtClean="0"/>
              <a:t>Не называй имени Господа Бога твоего всуе.</a:t>
            </a:r>
            <a:endParaRPr lang="ru-RU" dirty="0" smtClean="0"/>
          </a:p>
          <a:p>
            <a:pPr lvl="0"/>
            <a:r>
              <a:rPr lang="ru-RU" u="sng" dirty="0" smtClean="0"/>
              <a:t>Чти отца твоего и матерь твою.</a:t>
            </a:r>
            <a:endParaRPr lang="ru-RU" dirty="0" smtClean="0"/>
          </a:p>
          <a:p>
            <a:pPr lvl="0"/>
            <a:r>
              <a:rPr lang="ru-RU" u="sng" dirty="0" smtClean="0"/>
              <a:t>Не убий.</a:t>
            </a:r>
            <a:endParaRPr lang="ru-RU" dirty="0" smtClean="0"/>
          </a:p>
          <a:p>
            <a:pPr lvl="0"/>
            <a:r>
              <a:rPr lang="ru-RU" u="sng" dirty="0" smtClean="0"/>
              <a:t>Не укради.</a:t>
            </a:r>
            <a:endParaRPr lang="ru-RU" dirty="0" smtClean="0"/>
          </a:p>
          <a:p>
            <a:pPr lvl="0"/>
            <a:r>
              <a:rPr lang="ru-RU" u="sng" dirty="0" smtClean="0"/>
              <a:t>Не возводи на друга своего ложного свидетельства.</a:t>
            </a:r>
            <a:endParaRPr lang="ru-RU" dirty="0" smtClean="0"/>
          </a:p>
          <a:p>
            <a:pPr lvl="0"/>
            <a:r>
              <a:rPr lang="ru-RU" u="sng" dirty="0" smtClean="0"/>
              <a:t>Помни же день субботний: шесть дней делай и сотвори все дела твои. Суббота Господу Богу твоему.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8" name="Содержимое 7" descr="http://im8-tub.yandex.net/i?id=62181640-06">
            <a:hlinkClick r:id="rId2"/>
          </p:cNvPr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556792"/>
            <a:ext cx="3960440" cy="4569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7-tub.yandex.net/i?id=113840045-15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772816"/>
            <a:ext cx="309634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Притча о добром самарянине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251520" y="1124744"/>
            <a:ext cx="4906888" cy="4929411"/>
          </a:xfrm>
        </p:spPr>
        <p:txBody>
          <a:bodyPr>
            <a:noAutofit/>
          </a:bodyPr>
          <a:lstStyle/>
          <a:p>
            <a:pPr algn="just"/>
            <a:r>
              <a:rPr lang="ru-RU" sz="1900" dirty="0"/>
              <a:t>Некоторый человек шёл из Иерусалима в Иерихон и попался разбойникам, которые сняли с него одежду, изранили его и ушли, оставив его едва живым. По случаю один священник шёл той дорогою и, увидев его, прошёл мимо. Также и левит, быв на том месте, подошёл, посмотрел и прошёл мимо. Самарянин же некто, проезжая, нашёл на него и, увидев его, сжалился и, подойдя, перевязал ему раны, возливая масло и вино. И, посадив его на своего осла, привёз его в гостиницу и позаботился о нём. А на другой день, отъезжая, вынул два динария, дал содержателю гостиницы и сказал ему: «Позаботься о нём; и если издержишь что более, я, когда возвращусь, отдам тебе». 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5508104" y="1556793"/>
            <a:ext cx="3178696" cy="417646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err="1" smtClean="0">
                <a:solidFill>
                  <a:srgbClr val="FF0000"/>
                </a:solidFill>
              </a:rPr>
              <a:t>Синквейн</a:t>
            </a:r>
            <a:r>
              <a:rPr lang="ru-RU" b="1" i="1" dirty="0" smtClean="0">
                <a:solidFill>
                  <a:srgbClr val="FF0000"/>
                </a:solidFill>
              </a:rPr>
              <a:t> – «путь мысли»</a:t>
            </a:r>
            <a:br>
              <a:rPr lang="ru-RU" b="1" i="1" dirty="0" smtClean="0">
                <a:solidFill>
                  <a:srgbClr val="FF0000"/>
                </a:solidFill>
              </a:rPr>
            </a:b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1строка – главное слово, существительное</a:t>
            </a:r>
          </a:p>
          <a:p>
            <a:r>
              <a:rPr lang="ru-RU" dirty="0" smtClean="0"/>
              <a:t>2 строка – два слова (прилагательные к главному слову)</a:t>
            </a:r>
          </a:p>
          <a:p>
            <a:r>
              <a:rPr lang="ru-RU" dirty="0" smtClean="0"/>
              <a:t>3 строка – три слова (глаголы к главному слову)</a:t>
            </a:r>
          </a:p>
          <a:p>
            <a:r>
              <a:rPr lang="ru-RU" dirty="0" smtClean="0"/>
              <a:t>4 строка – фраза, выражающее отношение к главному слову</a:t>
            </a:r>
          </a:p>
          <a:p>
            <a:r>
              <a:rPr lang="ru-RU" dirty="0" smtClean="0"/>
              <a:t>5 строка – одно слово, обобщенный синоним к главному.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</a:t>
            </a:r>
            <a:r>
              <a:rPr lang="ru-RU" dirty="0" err="1" smtClean="0"/>
              <a:t>синквейна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/>
              <a:t>Максим Горчаков.  Низменный, слабохарактерный.  Радуется, </a:t>
            </a:r>
            <a:r>
              <a:rPr lang="ru-RU" sz="4800" dirty="0" smtClean="0"/>
              <a:t>огорчается, </a:t>
            </a:r>
            <a:r>
              <a:rPr lang="ru-RU" sz="4800" dirty="0"/>
              <a:t>ищет. Пойдут сии в муку вечную. Покаяние…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395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Тема Office</vt:lpstr>
      <vt:lpstr>Апекс</vt:lpstr>
      <vt:lpstr>1_Апекс</vt:lpstr>
      <vt:lpstr>Трек</vt:lpstr>
      <vt:lpstr>Слайд 1</vt:lpstr>
      <vt:lpstr>А.П.Чехов</vt:lpstr>
      <vt:lpstr>А.П.Чехов «Казак» (1887год)</vt:lpstr>
      <vt:lpstr>Праздник Светлого Христова Воскресения</vt:lpstr>
      <vt:lpstr>Заповеди Господни. </vt:lpstr>
      <vt:lpstr>Притча о добром самарянине</vt:lpstr>
      <vt:lpstr>Синквейн – «путь мысли» </vt:lpstr>
      <vt:lpstr>Пример синквейна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Бычковы</dc:creator>
  <cp:lastModifiedBy>Бычковы</cp:lastModifiedBy>
  <cp:revision>28</cp:revision>
  <dcterms:created xsi:type="dcterms:W3CDTF">2010-11-05T10:51:35Z</dcterms:created>
  <dcterms:modified xsi:type="dcterms:W3CDTF">2010-11-05T15:30:49Z</dcterms:modified>
</cp:coreProperties>
</file>