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3" y="428604"/>
          <a:ext cx="8143932" cy="5926460"/>
        </p:xfrm>
        <a:graphic>
          <a:graphicData uri="http://schemas.openxmlformats.org/drawingml/2006/table">
            <a:tbl>
              <a:tblPr/>
              <a:tblGrid>
                <a:gridCol w="2714644"/>
                <a:gridCol w="2714644"/>
                <a:gridCol w="2714644"/>
              </a:tblGrid>
              <a:tr h="5926460"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красивый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прекрасный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великолепный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изумительный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восхитительный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бесподобный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блистательный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поразительный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красный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алый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багровый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багряный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бордовый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пурпурный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пунцовый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arial cyr"/>
                        </a:rPr>
                        <a:t>кумачовый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  <a:t>подлинный</a:t>
                      </a:r>
                      <a:b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  <a:t>истинный</a:t>
                      </a:r>
                      <a:b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  <a:t>талант</a:t>
                      </a:r>
                      <a:b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  <a:t>искусство</a:t>
                      </a:r>
                      <a:b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  <a:t>искусный</a:t>
                      </a:r>
                      <a:b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  <a:t>режиссер</a:t>
                      </a:r>
                      <a:b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  <a:t>директор</a:t>
                      </a:r>
                      <a:b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  <a:t>кабинет</a:t>
                      </a:r>
                      <a:b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</a:b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 cyr"/>
                        </a:rPr>
                        <a:t>президент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2886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bg1"/>
                </a:solidFill>
              </a:rPr>
              <a:t> </a:t>
            </a:r>
            <a:r>
              <a:rPr lang="ru-RU" sz="6000" b="1" i="1" dirty="0" smtClean="0">
                <a:solidFill>
                  <a:schemeClr val="bg1"/>
                </a:solidFill>
              </a:rPr>
              <a:t>Детям весело, радостно.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736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bg1"/>
                </a:solidFill>
              </a:rPr>
              <a:t>Мы вошли в лес, освещенный лучами осеннего </a:t>
            </a:r>
            <a:r>
              <a:rPr lang="ru-RU" sz="6000" b="1" i="1" dirty="0" smtClean="0">
                <a:solidFill>
                  <a:schemeClr val="bg1"/>
                </a:solidFill>
              </a:rPr>
              <a:t>солнца.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71546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solidFill>
                  <a:schemeClr val="bg1"/>
                </a:solidFill>
              </a:rPr>
              <a:t>Все остановились, пораженные яркой красотой </a:t>
            </a:r>
            <a:r>
              <a:rPr lang="ru-RU" sz="6600" b="1" i="1" dirty="0" smtClean="0">
                <a:solidFill>
                  <a:schemeClr val="bg1"/>
                </a:solidFill>
              </a:rPr>
              <a:t>леса.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00108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6600" i="1" dirty="0" smtClean="0">
                <a:solidFill>
                  <a:schemeClr val="bg1"/>
                </a:solidFill>
              </a:rPr>
              <a:t> Удивительно красивы клены, одетые в багряную </a:t>
            </a:r>
            <a:r>
              <a:rPr lang="ru-RU" sz="6600" i="1" dirty="0" smtClean="0">
                <a:solidFill>
                  <a:schemeClr val="bg1"/>
                </a:solidFill>
              </a:rPr>
              <a:t>листву.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2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6600" i="1" dirty="0" smtClean="0">
                <a:solidFill>
                  <a:schemeClr val="bg1"/>
                </a:solidFill>
              </a:rPr>
              <a:t>На ветках паутина – вся в алмазных капельках утренней </a:t>
            </a:r>
            <a:r>
              <a:rPr lang="ru-RU" sz="6600" i="1" dirty="0" smtClean="0">
                <a:solidFill>
                  <a:schemeClr val="bg1"/>
                </a:solidFill>
              </a:rPr>
              <a:t>росы.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311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solidFill>
                  <a:schemeClr val="bg1"/>
                </a:solidFill>
              </a:rPr>
              <a:t>Пришла зима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42984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 smtClean="0">
                <a:solidFill>
                  <a:schemeClr val="bg1"/>
                </a:solidFill>
              </a:rPr>
              <a:t> Долго любуемся на тонкое кружево, сотканное мастером-пауком</a:t>
            </a:r>
            <a:r>
              <a:rPr lang="ru-RU" sz="6600" b="1" dirty="0" smtClean="0">
                <a:solidFill>
                  <a:schemeClr val="bg1"/>
                </a:solidFill>
              </a:rPr>
              <a:t>.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5743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solidFill>
                  <a:schemeClr val="bg1"/>
                </a:solidFill>
              </a:rPr>
              <a:t>Ударил </a:t>
            </a:r>
            <a:r>
              <a:rPr lang="ru-RU" sz="9600" b="1" i="1" dirty="0" smtClean="0">
                <a:solidFill>
                  <a:schemeClr val="bg1"/>
                </a:solidFill>
              </a:rPr>
              <a:t>мороз.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736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solidFill>
                  <a:schemeClr val="bg1"/>
                </a:solidFill>
              </a:rPr>
              <a:t>Хорошо на улице.</a:t>
            </a:r>
            <a:endParaRPr lang="ru-RU" sz="8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311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bg1"/>
                </a:solidFill>
              </a:rPr>
              <a:t> Мороз сковал речку.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Экран (4:3)</PresentationFormat>
  <Paragraphs>13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</cp:revision>
  <dcterms:created xsi:type="dcterms:W3CDTF">2012-02-12T09:09:27Z</dcterms:created>
  <dcterms:modified xsi:type="dcterms:W3CDTF">2012-02-12T09:22:06Z</dcterms:modified>
</cp:coreProperties>
</file>