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60" r:id="rId5"/>
    <p:sldId id="258" r:id="rId6"/>
    <p:sldId id="259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9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5D6EF-09AB-4095-B788-81CC7B2ECEC1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65FE9-FF35-4294-BCD3-9C41A453E4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5D6EF-09AB-4095-B788-81CC7B2ECEC1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65FE9-FF35-4294-BCD3-9C41A453E4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5D6EF-09AB-4095-B788-81CC7B2ECEC1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65FE9-FF35-4294-BCD3-9C41A453E4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5D6EF-09AB-4095-B788-81CC7B2ECEC1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65FE9-FF35-4294-BCD3-9C41A453E4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5D6EF-09AB-4095-B788-81CC7B2ECEC1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65FE9-FF35-4294-BCD3-9C41A453E4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5D6EF-09AB-4095-B788-81CC7B2ECEC1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65FE9-FF35-4294-BCD3-9C41A453E4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5D6EF-09AB-4095-B788-81CC7B2ECEC1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65FE9-FF35-4294-BCD3-9C41A453E4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5D6EF-09AB-4095-B788-81CC7B2ECEC1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65FE9-FF35-4294-BCD3-9C41A453E4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5D6EF-09AB-4095-B788-81CC7B2ECEC1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65FE9-FF35-4294-BCD3-9C41A453E4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5D6EF-09AB-4095-B788-81CC7B2ECEC1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65FE9-FF35-4294-BCD3-9C41A453E4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5D6EF-09AB-4095-B788-81CC7B2ECEC1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65FE9-FF35-4294-BCD3-9C41A453E4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45D6EF-09AB-4095-B788-81CC7B2ECEC1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D65FE9-FF35-4294-BCD3-9C41A453E46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6000" b="1" i="1" dirty="0">
                <a:solidFill>
                  <a:schemeClr val="accent2">
                    <a:lumMod val="75000"/>
                  </a:schemeClr>
                </a:solidFill>
              </a:rPr>
              <a:t>КАК СОХРАНИТЬ ХОРОШЕЕ НАСТРОЕНИЕ </a:t>
            </a:r>
            <a:br>
              <a:rPr lang="ru-RU" sz="6000" b="1" i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6000" b="1" i="1" dirty="0">
                <a:solidFill>
                  <a:schemeClr val="accent2">
                    <a:lumMod val="75000"/>
                  </a:schemeClr>
                </a:solidFill>
              </a:rPr>
              <a:t>И ДАРИТЬ </a:t>
            </a:r>
            <a:r>
              <a:rPr lang="ru-RU" sz="6000" b="1" i="1" dirty="0" smtClean="0">
                <a:solidFill>
                  <a:schemeClr val="accent2">
                    <a:lumMod val="75000"/>
                  </a:schemeClr>
                </a:solidFill>
              </a:rPr>
              <a:t> ЛЮДЯМ </a:t>
            </a:r>
            <a:r>
              <a:rPr lang="ru-RU" sz="6000" b="1" i="1" dirty="0">
                <a:solidFill>
                  <a:schemeClr val="accent2">
                    <a:lumMod val="75000"/>
                  </a:schemeClr>
                </a:solidFill>
              </a:rPr>
              <a:t>РАДОСТЬ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4149080"/>
            <a:ext cx="4762500" cy="2708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b="1" dirty="0" smtClean="0"/>
              <a:t>Каждое </a:t>
            </a:r>
            <a:r>
              <a:rPr lang="ru-RU" b="1" dirty="0"/>
              <a:t>доброе слово несет в себе силу и положительную энергию прежде всего тому, кто их сказал, а затем тому, кому они адресованы. Важно не только сказать доброе слово, но и вложить в него душу. Так давайте прямо сейчас подарим друг другу улыбку и добрые слова</a:t>
            </a:r>
            <a:r>
              <a:rPr lang="ru-RU" b="1" dirty="0" smtClean="0"/>
              <a:t>.</a:t>
            </a:r>
            <a:endParaRPr lang="ru-RU" b="1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3998442"/>
            <a:ext cx="4104456" cy="2859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Игра «Добрые слова».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dirty="0">
                <a:solidFill>
                  <a:schemeClr val="accent2">
                    <a:lumMod val="75000"/>
                  </a:schemeClr>
                </a:solidFill>
              </a:rPr>
            </a:b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4000" b="1" dirty="0" smtClean="0"/>
              <a:t>    Группы </a:t>
            </a:r>
            <a:r>
              <a:rPr lang="ru-RU" sz="4000" b="1" dirty="0"/>
              <a:t>выбирают ведущих. Ведущий берет клубок ниток и начинает игру. Каждый участник, держась за нить, передает клубок следующему участнику и говорит ему добрые слова. В результате, когда клубок возвращается к ведущему, нить образует замкнутый круг.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388843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    Ваша </a:t>
            </a:r>
            <a:r>
              <a:rPr lang="ru-RU" b="1" dirty="0"/>
              <a:t>ниточка образовала круг, она объединила вас в единое целое. А теперь скажите, вам приятно было слышать добрые слова, пожелания, комплименты? Что вы чувствовали? </a:t>
            </a:r>
            <a:endParaRPr lang="ru-RU" b="1" dirty="0" smtClean="0"/>
          </a:p>
          <a:p>
            <a:pPr>
              <a:buNone/>
            </a:pPr>
            <a:r>
              <a:rPr lang="ru-RU" b="1" i="1" dirty="0" smtClean="0"/>
              <a:t>    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Улучшается </a:t>
            </a:r>
            <a:r>
              <a:rPr lang="ru-RU" b="1" i="1" dirty="0">
                <a:solidFill>
                  <a:schemeClr val="accent2">
                    <a:lumMod val="75000"/>
                  </a:schemeClr>
                </a:solidFill>
              </a:rPr>
              <a:t>настроение, становится радостно, приятно на душе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</a:p>
          <a:p>
            <a:pPr>
              <a:buNone/>
            </a:pP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67175"/>
            <a:ext cx="9144000" cy="279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12068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4000" b="1" dirty="0" smtClean="0"/>
              <a:t>Сейчас </a:t>
            </a:r>
            <a:r>
              <a:rPr lang="ru-RU" sz="4000" b="1" dirty="0"/>
              <a:t>вы убедились, что доброе слово имеет волшебную силу. Какой вы можете сделать вывод?</a:t>
            </a:r>
          </a:p>
          <a:p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Каждый </a:t>
            </a:r>
            <a:r>
              <a:rPr lang="ru-RU" sz="4000" b="1" dirty="0">
                <a:solidFill>
                  <a:schemeClr val="accent2">
                    <a:lumMod val="75000"/>
                  </a:schemeClr>
                </a:solidFill>
              </a:rPr>
              <a:t>день надо начинать с улыбки и добрых слов</a:t>
            </a: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</a:p>
          <a:p>
            <a:r>
              <a:rPr lang="ru-RU" sz="40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Чаще </a:t>
            </a:r>
            <a:r>
              <a:rPr lang="ru-RU" sz="4000" b="1" dirty="0">
                <a:solidFill>
                  <a:schemeClr val="accent2">
                    <a:lumMod val="75000"/>
                  </a:schemeClr>
                </a:solidFill>
              </a:rPr>
              <a:t>говорить друг другу комплименты. </a:t>
            </a:r>
            <a:endParaRPr lang="ru-RU" sz="40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Дарить </a:t>
            </a:r>
            <a:r>
              <a:rPr lang="ru-RU" sz="4000" b="1" dirty="0">
                <a:solidFill>
                  <a:schemeClr val="accent2">
                    <a:lumMod val="75000"/>
                  </a:schemeClr>
                </a:solidFill>
              </a:rPr>
              <a:t>добрые слова не только близким и родным людям, но и незнакомым.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2708920"/>
            <a:ext cx="2267744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>
              <a:buNone/>
            </a:pPr>
            <a:r>
              <a:rPr lang="ru-RU" sz="4400" b="1" i="1" dirty="0" smtClean="0">
                <a:solidFill>
                  <a:schemeClr val="accent2">
                    <a:lumMod val="75000"/>
                  </a:schemeClr>
                </a:solidFill>
              </a:rPr>
              <a:t>    Радости, хорошего настроения вам и окружающим вас людям!</a:t>
            </a:r>
          </a:p>
          <a:p>
            <a:pPr>
              <a:buNone/>
            </a:pPr>
            <a:endParaRPr lang="ru-RU" sz="4400" b="1" i="1" dirty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4400" b="1" i="1" dirty="0" smtClean="0">
                <a:solidFill>
                  <a:schemeClr val="accent2">
                    <a:lumMod val="75000"/>
                  </a:schemeClr>
                </a:solidFill>
              </a:rPr>
              <a:t>  </a:t>
            </a:r>
          </a:p>
          <a:p>
            <a:pPr>
              <a:buNone/>
            </a:pPr>
            <a:r>
              <a:rPr lang="ru-RU" sz="4400" b="1" i="1" dirty="0" smtClean="0">
                <a:solidFill>
                  <a:schemeClr val="accent2">
                    <a:lumMod val="75000"/>
                  </a:schemeClr>
                </a:solidFill>
              </a:rPr>
              <a:t> Приятного общения!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5085184"/>
            <a:ext cx="3240360" cy="1508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2708920"/>
            <a:ext cx="2232248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832" y="5085184"/>
            <a:ext cx="2364854" cy="1772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5301208"/>
            <a:ext cx="2016224" cy="128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388843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4000" b="1" dirty="0" smtClean="0"/>
              <a:t>    Каждый </a:t>
            </a:r>
            <a:r>
              <a:rPr lang="ru-RU" sz="4000" b="1" dirty="0"/>
              <a:t>день мы с вами идем по пути здоровья. Разные доктора помогают нам на этом пути. А какой доктор помогает нам сохранить хорошее настроение и дарить людям радость? </a:t>
            </a:r>
            <a:endParaRPr lang="ru-RU" sz="4000" b="1" dirty="0" smtClean="0"/>
          </a:p>
          <a:p>
            <a:pPr>
              <a:buNone/>
            </a:pPr>
            <a:r>
              <a:rPr lang="ru-RU" sz="4000" i="1" dirty="0" smtClean="0"/>
              <a:t>     </a:t>
            </a:r>
            <a:r>
              <a:rPr lang="ru-RU" sz="5400" b="1" i="1" dirty="0" smtClean="0">
                <a:solidFill>
                  <a:schemeClr val="accent2">
                    <a:lumMod val="75000"/>
                  </a:schemeClr>
                </a:solidFill>
              </a:rPr>
              <a:t>Доктор </a:t>
            </a:r>
            <a:r>
              <a:rPr lang="ru-RU" sz="5400" b="1" i="1" dirty="0">
                <a:solidFill>
                  <a:schemeClr val="accent2">
                    <a:lumMod val="75000"/>
                  </a:schemeClr>
                </a:solidFill>
              </a:rPr>
              <a:t>любви, счастья</a:t>
            </a:r>
            <a:r>
              <a:rPr lang="ru-RU" sz="4000" i="1" dirty="0"/>
              <a:t>.</a:t>
            </a:r>
            <a:endParaRPr lang="ru-RU" sz="4000" b="1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0"/>
            <a:ext cx="3456384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3016"/>
            <a:ext cx="8229600" cy="28803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4000" b="1" dirty="0" smtClean="0"/>
              <a:t>От </a:t>
            </a:r>
            <a:r>
              <a:rPr lang="ru-RU" sz="4000" b="1" dirty="0"/>
              <a:t>того, какое у человека настроение, зависит, как он будет трудиться, общаться с окружающими. </a:t>
            </a:r>
            <a:endParaRPr lang="ru-RU" sz="4000" b="1" dirty="0" smtClean="0"/>
          </a:p>
          <a:p>
            <a:pPr>
              <a:buNone/>
            </a:pPr>
            <a:endParaRPr lang="ru-RU" sz="4000" b="1" dirty="0"/>
          </a:p>
          <a:p>
            <a:endParaRPr lang="ru-RU" dirty="0"/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60649"/>
            <a:ext cx="5760639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85184"/>
            <a:ext cx="8229600" cy="1040979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    </a:t>
            </a:r>
            <a:r>
              <a:rPr lang="ru-RU" sz="3600" b="1" i="1" dirty="0" smtClean="0">
                <a:solidFill>
                  <a:schemeClr val="accent2">
                    <a:lumMod val="75000"/>
                  </a:schemeClr>
                </a:solidFill>
              </a:rPr>
              <a:t>Выберите  символ своего настроения.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2450615" y="-1146359"/>
            <a:ext cx="3666703" cy="6912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4000" b="1" dirty="0" smtClean="0"/>
              <a:t>Очень </a:t>
            </a:r>
            <a:r>
              <a:rPr lang="ru-RU" sz="4000" b="1" dirty="0"/>
              <a:t>важно, чтобы каждое утро начиналось с положительных эмоций, с хорошего настроения. Даже если будут трудности, верьте, что справитесь с ними.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3861048"/>
            <a:ext cx="2448272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6120680"/>
          </a:xfrm>
        </p:spPr>
        <p:txBody>
          <a:bodyPr/>
          <a:lstStyle/>
          <a:p>
            <a:pPr>
              <a:buNone/>
            </a:pPr>
            <a:r>
              <a:rPr lang="ru-RU" sz="4800" b="1" dirty="0" smtClean="0"/>
              <a:t>    Давайте </a:t>
            </a:r>
            <a:r>
              <a:rPr lang="ru-RU" sz="4800" b="1" dirty="0"/>
              <a:t>выработаем привычку улыбаться друг другу.</a:t>
            </a:r>
            <a:r>
              <a:rPr lang="ru-RU" dirty="0"/>
              <a:t> </a:t>
            </a:r>
            <a:endParaRPr lang="ru-RU" dirty="0" smtClean="0"/>
          </a:p>
          <a:p>
            <a:pPr>
              <a:buNone/>
            </a:pPr>
            <a:r>
              <a:rPr lang="ru-RU" sz="4800" b="1" i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4800" b="1" i="1" dirty="0" smtClean="0">
                <a:solidFill>
                  <a:schemeClr val="accent2">
                    <a:lumMod val="75000"/>
                  </a:schemeClr>
                </a:solidFill>
              </a:rPr>
              <a:t>  Улыбка </a:t>
            </a:r>
            <a:r>
              <a:rPr lang="ru-RU" sz="4800" b="1" i="1" dirty="0">
                <a:solidFill>
                  <a:schemeClr val="accent2">
                    <a:lumMod val="75000"/>
                  </a:schemeClr>
                </a:solidFill>
              </a:rPr>
              <a:t>– залог хорошего настроения</a:t>
            </a:r>
            <a:r>
              <a:rPr lang="ru-RU" sz="4800" b="1" i="1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4265712"/>
            <a:ext cx="4248472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4000" b="1" dirty="0" smtClean="0"/>
              <a:t>А </a:t>
            </a:r>
            <a:r>
              <a:rPr lang="ru-RU" sz="4000" b="1" dirty="0"/>
              <a:t>что помогает сохранить хорошее настроение? </a:t>
            </a:r>
            <a:endParaRPr lang="ru-RU" sz="4000" b="1" dirty="0" smtClean="0"/>
          </a:p>
          <a:p>
            <a:pPr>
              <a:buNone/>
            </a:pPr>
            <a:r>
              <a:rPr lang="ru-RU" sz="4000" b="1" i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4000" b="1" i="1" dirty="0" smtClean="0">
                <a:solidFill>
                  <a:schemeClr val="accent2">
                    <a:lumMod val="75000"/>
                  </a:schemeClr>
                </a:solidFill>
              </a:rPr>
              <a:t>   Добрые </a:t>
            </a:r>
            <a:r>
              <a:rPr lang="ru-RU" sz="4000" b="1" i="1" dirty="0">
                <a:solidFill>
                  <a:schemeClr val="accent2">
                    <a:lumMod val="75000"/>
                  </a:schemeClr>
                </a:solidFill>
              </a:rPr>
              <a:t>слова, доброжелательность, хорошие пожелания, </a:t>
            </a:r>
            <a:r>
              <a:rPr lang="ru-RU" sz="4000" b="1" i="1" dirty="0" smtClean="0">
                <a:solidFill>
                  <a:schemeClr val="accent2">
                    <a:lumMod val="75000"/>
                  </a:schemeClr>
                </a:solidFill>
              </a:rPr>
              <a:t>комплименты</a:t>
            </a:r>
            <a:endParaRPr lang="ru-RU" sz="4000" b="1" dirty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None/>
            </a:pPr>
            <a:endParaRPr lang="ru-RU" sz="4000" b="1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4005064"/>
            <a:ext cx="5328592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339</Words>
  <Application>Microsoft Office PowerPoint</Application>
  <PresentationFormat>Экран (4:3)</PresentationFormat>
  <Paragraphs>23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КАК СОХРАНИТЬ ХОРОШЕЕ НАСТРОЕНИЕ  И ДАРИТЬ  ЛЮДЯМ РАДОСТЬ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Игра «Добрые слова».  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СОХРАНИТЬ ХОРОШЕЕ НАСТРОЕНИЕ  И ДАРИТЬ ЛЮДЯМ РАДОСТЬ</dc:title>
  <dc:creator>lenovo</dc:creator>
  <cp:lastModifiedBy>lenovo</cp:lastModifiedBy>
  <cp:revision>7</cp:revision>
  <dcterms:created xsi:type="dcterms:W3CDTF">2012-02-09T20:50:04Z</dcterms:created>
  <dcterms:modified xsi:type="dcterms:W3CDTF">2012-02-10T02:49:05Z</dcterms:modified>
</cp:coreProperties>
</file>