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F3036AC-6CEE-4A88-9419-0D2F86268CAD}" type="datetimeFigureOut">
              <a:rPr lang="ru-RU" smtClean="0"/>
              <a:t>14.01.2011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A60990B-A6EB-4A0C-9EDB-E54C21CD1E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924944"/>
            <a:ext cx="91440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Конспект занятия по безопасности жизнедеятельности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6700" dirty="0" smtClean="0"/>
              <a:t>«Опасности дома»</a:t>
            </a:r>
            <a:endParaRPr lang="ru-RU" sz="6700" dirty="0"/>
          </a:p>
        </p:txBody>
      </p:sp>
    </p:spTree>
    <p:extLst>
      <p:ext uri="{BB962C8B-B14F-4D97-AF65-F5344CB8AC3E}">
        <p14:creationId xmlns:p14="http://schemas.microsoft.com/office/powerpoint/2010/main" val="1937760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716767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Молодцы </a:t>
            </a:r>
            <a:r>
              <a:rPr lang="ru-RU" sz="3200" dirty="0"/>
              <a:t>ребята</a:t>
            </a:r>
            <a:r>
              <a:rPr lang="ru-RU" sz="3200" dirty="0" smtClean="0"/>
              <a:t>. </a:t>
            </a:r>
            <a:r>
              <a:rPr lang="ru-RU" sz="3200" dirty="0"/>
              <a:t>А давайте с вами </a:t>
            </a:r>
            <a:r>
              <a:rPr lang="ru-RU" sz="3200" dirty="0" smtClean="0"/>
              <a:t>вспомним,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о чем мы с вами сегодня беседовали</a:t>
            </a:r>
            <a:r>
              <a:rPr lang="ru-RU" sz="3200" dirty="0" smtClean="0"/>
              <a:t>?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Какие опасные предметы могут быть дома? </a:t>
            </a:r>
            <a:endParaRPr lang="ru-RU" sz="3200" dirty="0" smtClean="0"/>
          </a:p>
          <a:p>
            <a:r>
              <a:rPr lang="ru-RU" sz="3200" dirty="0" smtClean="0"/>
              <a:t>        Почему</a:t>
            </a:r>
            <a:r>
              <a:rPr lang="ru-RU" sz="3200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1800" y="2104221"/>
            <a:ext cx="3348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/>
              <a:t>Итог </a:t>
            </a:r>
            <a:r>
              <a:rPr lang="ru-RU" sz="3200" b="1" u="sng" dirty="0" smtClean="0"/>
              <a:t>занятия:</a:t>
            </a: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27653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980728"/>
            <a:ext cx="849694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Цель:</a:t>
            </a:r>
            <a:r>
              <a:rPr lang="ru-RU" sz="3200" dirty="0"/>
              <a:t> </a:t>
            </a:r>
            <a:r>
              <a:rPr lang="ru-RU" sz="3200" dirty="0" smtClean="0"/>
              <a:t>углубить знания об опасностях в доме, формировать </a:t>
            </a:r>
            <a:r>
              <a:rPr lang="ru-RU" sz="3200" dirty="0"/>
              <a:t>у детей умения предвидеть опасные для жизни ситуации, грозящие их здоровью и здоровью окружающих, умения предупреждать результаты возможного развития данных ситуаций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dirty="0"/>
              <a:t> </a:t>
            </a:r>
          </a:p>
          <a:p>
            <a:r>
              <a:rPr lang="ru-RU" sz="3200" b="1" dirty="0"/>
              <a:t>Материал к занятию: </a:t>
            </a:r>
            <a:r>
              <a:rPr lang="ru-RU" sz="3200" dirty="0"/>
              <a:t>плакат на тему: «опасности дома», диск с игрой, компьютер, предметные картинки</a:t>
            </a:r>
          </a:p>
        </p:txBody>
      </p:sp>
    </p:spTree>
    <p:extLst>
      <p:ext uri="{BB962C8B-B14F-4D97-AF65-F5344CB8AC3E}">
        <p14:creationId xmlns:p14="http://schemas.microsoft.com/office/powerpoint/2010/main" val="230793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772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Сегодня мы поговорим с вами об опасностях</a:t>
            </a:r>
            <a:r>
              <a:rPr lang="ru-RU" sz="3200" dirty="0" smtClean="0"/>
              <a:t>,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с которыми мы можем столкнуться дома.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54477"/>
            <a:ext cx="253288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954" y="2247900"/>
            <a:ext cx="2574026" cy="358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80928"/>
            <a:ext cx="2520280" cy="351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8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46373"/>
            <a:ext cx="2698029" cy="282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87" y="3717032"/>
            <a:ext cx="247344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" b="19482"/>
          <a:stretch/>
        </p:blipFill>
        <p:spPr bwMode="auto">
          <a:xfrm>
            <a:off x="4692708" y="1033783"/>
            <a:ext cx="3553722" cy="205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80" y="3695537"/>
            <a:ext cx="1585836" cy="218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481" y="3535546"/>
            <a:ext cx="3086447" cy="244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60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786" y="692696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А теперь давайте с вами немножко отдохнем</a:t>
            </a:r>
            <a:r>
              <a:rPr lang="ru-RU" sz="3200" dirty="0" smtClean="0"/>
              <a:t>.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/>
              <a:t>Отдых наш - физкультминутка,</a:t>
            </a:r>
          </a:p>
          <a:p>
            <a:pPr algn="ctr"/>
            <a:r>
              <a:rPr lang="ru-RU" sz="3200" dirty="0"/>
              <a:t>Занимай свои места:</a:t>
            </a:r>
          </a:p>
          <a:p>
            <a:pPr algn="ctr"/>
            <a:r>
              <a:rPr lang="ru-RU" sz="3200" dirty="0"/>
              <a:t>Раз - присели, два - привстали.</a:t>
            </a:r>
          </a:p>
          <a:p>
            <a:pPr algn="ctr"/>
            <a:r>
              <a:rPr lang="ru-RU" sz="3200" dirty="0"/>
              <a:t>Руки кверху все подняли.</a:t>
            </a:r>
          </a:p>
          <a:p>
            <a:pPr algn="ctr"/>
            <a:r>
              <a:rPr lang="ru-RU" sz="3200" dirty="0"/>
              <a:t>Сели, встали, сели, встали</a:t>
            </a:r>
          </a:p>
          <a:p>
            <a:pPr algn="ctr"/>
            <a:r>
              <a:rPr lang="ru-RU" sz="3200" dirty="0"/>
              <a:t>Ванькой-встанькой словно стали.</a:t>
            </a:r>
          </a:p>
          <a:p>
            <a:pPr algn="ctr"/>
            <a:r>
              <a:rPr lang="ru-RU" sz="3200" dirty="0"/>
              <a:t>А потом пустились вскачь,</a:t>
            </a:r>
          </a:p>
          <a:p>
            <a:pPr algn="ctr"/>
            <a:r>
              <a:rPr lang="ru-RU" sz="3200" dirty="0"/>
              <a:t>Будто мы упругий мяч.</a:t>
            </a:r>
          </a:p>
        </p:txBody>
      </p:sp>
    </p:spTree>
    <p:extLst>
      <p:ext uri="{BB962C8B-B14F-4D97-AF65-F5344CB8AC3E}">
        <p14:creationId xmlns:p14="http://schemas.microsoft.com/office/powerpoint/2010/main" val="154893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58570"/>
            <a:ext cx="424847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 деревянном домике</a:t>
            </a:r>
          </a:p>
          <a:p>
            <a:r>
              <a:rPr lang="ru-RU" sz="3200" dirty="0"/>
              <a:t>Проживают гномики. </a:t>
            </a:r>
          </a:p>
          <a:p>
            <a:r>
              <a:rPr lang="ru-RU" sz="3200" dirty="0"/>
              <a:t>Уж такие добряки</a:t>
            </a:r>
          </a:p>
          <a:p>
            <a:r>
              <a:rPr lang="ru-RU" sz="3200" dirty="0"/>
              <a:t>Раздают всем огоньки</a:t>
            </a:r>
            <a:r>
              <a:rPr lang="ru-RU" sz="3200" dirty="0" smtClean="0"/>
              <a:t>.</a:t>
            </a:r>
          </a:p>
          <a:p>
            <a:pPr algn="r"/>
            <a:r>
              <a:rPr lang="ru-RU" sz="2400" dirty="0" smtClean="0"/>
              <a:t>(спички)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7370"/>
            <a:ext cx="2439119" cy="265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3212976"/>
            <a:ext cx="46805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Из темницы сто сестер </a:t>
            </a:r>
          </a:p>
          <a:p>
            <a:r>
              <a:rPr lang="ru-RU" sz="3200" dirty="0"/>
              <a:t>Выпускают на простор. </a:t>
            </a:r>
          </a:p>
          <a:p>
            <a:r>
              <a:rPr lang="ru-RU" sz="3200" dirty="0"/>
              <a:t>Осторожно их берут, </a:t>
            </a:r>
          </a:p>
          <a:p>
            <a:r>
              <a:rPr lang="ru-RU" sz="3200" dirty="0"/>
              <a:t>Головой об стенку трут, </a:t>
            </a:r>
          </a:p>
          <a:p>
            <a:r>
              <a:rPr lang="ru-RU" sz="3200" dirty="0"/>
              <a:t>Чиркнут ловко раз и два - </a:t>
            </a:r>
          </a:p>
          <a:p>
            <a:r>
              <a:rPr lang="ru-RU" sz="3200" dirty="0"/>
              <a:t>Загорится голова</a:t>
            </a:r>
            <a:r>
              <a:rPr lang="ru-RU" sz="3200" dirty="0" smtClean="0"/>
              <a:t>.</a:t>
            </a:r>
          </a:p>
          <a:p>
            <a:pPr algn="r"/>
            <a:r>
              <a:rPr lang="ru-RU" sz="2400" dirty="0"/>
              <a:t>(спички)</a:t>
            </a:r>
          </a:p>
          <a:p>
            <a:pPr algn="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62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6585" y="548680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Дом - стеклянный пузырек, </a:t>
            </a:r>
          </a:p>
          <a:p>
            <a:r>
              <a:rPr lang="ru-RU" sz="3200" dirty="0"/>
              <a:t>И живет в нем огонек. </a:t>
            </a:r>
          </a:p>
          <a:p>
            <a:r>
              <a:rPr lang="ru-RU" sz="3200" dirty="0"/>
              <a:t>Днем он спит, </a:t>
            </a:r>
          </a:p>
          <a:p>
            <a:r>
              <a:rPr lang="ru-RU" sz="3200" dirty="0"/>
              <a:t>А как проснется - </a:t>
            </a:r>
          </a:p>
          <a:p>
            <a:r>
              <a:rPr lang="ru-RU" sz="3200" dirty="0"/>
              <a:t>Ярким пламенем зажжется.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44857" y="3647636"/>
            <a:ext cx="51845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Она снаружи вроде груши, </a:t>
            </a:r>
          </a:p>
          <a:p>
            <a:r>
              <a:rPr lang="ru-RU" sz="3200" dirty="0"/>
              <a:t>Висит без дела днем, </a:t>
            </a:r>
          </a:p>
          <a:p>
            <a:r>
              <a:rPr lang="ru-RU" sz="3200" dirty="0"/>
              <a:t>А ночью освещает дом</a:t>
            </a:r>
            <a:r>
              <a:rPr lang="ru-RU" sz="3200" dirty="0" smtClean="0"/>
              <a:t>.</a:t>
            </a:r>
          </a:p>
          <a:p>
            <a:pPr algn="r"/>
            <a:r>
              <a:rPr lang="ru-RU" sz="2400" dirty="0" smtClean="0"/>
              <a:t>(лампочка)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15395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996" y="100816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То назад, то вперёд </a:t>
            </a:r>
          </a:p>
          <a:p>
            <a:r>
              <a:rPr lang="ru-RU" sz="3200" dirty="0"/>
              <a:t>Ходит бродит пароход. </a:t>
            </a:r>
          </a:p>
          <a:p>
            <a:r>
              <a:rPr lang="ru-RU" sz="3200" dirty="0"/>
              <a:t>Остановишь - горе! </a:t>
            </a:r>
          </a:p>
          <a:p>
            <a:r>
              <a:rPr lang="ru-RU" sz="3200" dirty="0"/>
              <a:t>Продырявит море!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2953" y="4149080"/>
            <a:ext cx="4572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Я тяжёл,</a:t>
            </a:r>
          </a:p>
          <a:p>
            <a:r>
              <a:rPr lang="ru-RU" sz="3200" dirty="0"/>
              <a:t>Внутри огонь,</a:t>
            </a:r>
          </a:p>
          <a:p>
            <a:r>
              <a:rPr lang="ru-RU" sz="3200" dirty="0"/>
              <a:t>Где поеду - будет гладко,</a:t>
            </a:r>
          </a:p>
          <a:p>
            <a:r>
              <a:rPr lang="ru-RU" sz="3200" dirty="0"/>
              <a:t>Я горю меня не тронь!</a:t>
            </a:r>
          </a:p>
          <a:p>
            <a:pPr algn="r"/>
            <a:r>
              <a:rPr lang="ru-RU" sz="2400" dirty="0" smtClean="0"/>
              <a:t>(Утюг</a:t>
            </a:r>
            <a:r>
              <a:rPr lang="ru-RU" sz="2400" dirty="0"/>
              <a:t>)</a:t>
            </a:r>
          </a:p>
          <a:p>
            <a:r>
              <a:rPr lang="ru-RU" sz="3200" dirty="0"/>
              <a:t> </a:t>
            </a:r>
          </a:p>
        </p:txBody>
      </p:sp>
      <p:pic>
        <p:nvPicPr>
          <p:cNvPr id="4" name="Picture 2" descr="C:\WINDOWS\Desktop\My Pictures\i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340" y="2039217"/>
            <a:ext cx="242116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01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6226" y="539968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«Эксперт </a:t>
            </a:r>
            <a:r>
              <a:rPr lang="ru-RU" sz="3200" b="1" u="sng" dirty="0"/>
              <a:t>по </a:t>
            </a:r>
            <a:r>
              <a:rPr lang="ru-RU" sz="3200" b="1" u="sng" dirty="0" smtClean="0"/>
              <a:t>безопасности»</a:t>
            </a:r>
            <a:endParaRPr lang="ru-RU" sz="3200" b="1" u="sng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5967" r="7787" b="4986"/>
          <a:stretch/>
        </p:blipFill>
        <p:spPr>
          <a:xfrm>
            <a:off x="1115616" y="1556792"/>
            <a:ext cx="7128792" cy="4104455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12684" r="12452"/>
          <a:stretch/>
        </p:blipFill>
        <p:spPr>
          <a:xfrm>
            <a:off x="1619672" y="1556791"/>
            <a:ext cx="6264696" cy="410445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12452" r="12684"/>
          <a:stretch/>
        </p:blipFill>
        <p:spPr>
          <a:xfrm>
            <a:off x="1619672" y="1556791"/>
            <a:ext cx="6264696" cy="410445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12684" r="12684"/>
          <a:stretch/>
        </p:blipFill>
        <p:spPr>
          <a:xfrm>
            <a:off x="1619672" y="1556792"/>
            <a:ext cx="6264696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2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134</TotalTime>
  <Words>266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Конспект занятия по безопасности жизнедеятельности  «Опасности дома»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безопасности жизнедеятельности  «Опасности дома»</dc:title>
  <dc:creator>Admin</dc:creator>
  <cp:lastModifiedBy>Admin</cp:lastModifiedBy>
  <cp:revision>10</cp:revision>
  <dcterms:created xsi:type="dcterms:W3CDTF">2011-01-13T21:14:23Z</dcterms:created>
  <dcterms:modified xsi:type="dcterms:W3CDTF">2011-01-13T23:28:34Z</dcterms:modified>
</cp:coreProperties>
</file>