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"/>
  </p:notesMasterIdLst>
  <p:sldIdLst>
    <p:sldId id="258" r:id="rId2"/>
    <p:sldId id="259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CC00CC"/>
    <a:srgbClr val="99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F91B17-9FC4-4548-85B6-1D72C99627F1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37E8A4-F3EF-4A2F-B3A0-A790599E640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EB16AC-4DA0-4ABE-BFC1-364F06A7D313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4B693CA0-3F62-468C-99FF-B201930226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B16AC-4DA0-4ABE-BFC1-364F06A7D313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93CA0-3F62-468C-99FF-B201930226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B16AC-4DA0-4ABE-BFC1-364F06A7D313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93CA0-3F62-468C-99FF-B201930226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EB16AC-4DA0-4ABE-BFC1-364F06A7D313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B693CA0-3F62-468C-99FF-B201930226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EB16AC-4DA0-4ABE-BFC1-364F06A7D313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4B693CA0-3F62-468C-99FF-B201930226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B16AC-4DA0-4ABE-BFC1-364F06A7D313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93CA0-3F62-468C-99FF-B201930226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B16AC-4DA0-4ABE-BFC1-364F06A7D313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93CA0-3F62-468C-99FF-B201930226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EB16AC-4DA0-4ABE-BFC1-364F06A7D313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B693CA0-3F62-468C-99FF-B201930226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B16AC-4DA0-4ABE-BFC1-364F06A7D313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93CA0-3F62-468C-99FF-B201930226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EB16AC-4DA0-4ABE-BFC1-364F06A7D313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B693CA0-3F62-468C-99FF-B201930226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EB16AC-4DA0-4ABE-BFC1-364F06A7D313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B693CA0-3F62-468C-99FF-B201930226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EB16AC-4DA0-4ABE-BFC1-364F06A7D313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B693CA0-3F62-468C-99FF-B2019302267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wheel spokes="8"/>
  </p:transition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.HOME-399F656B6E\Рабочий стол\Фоны\1680colourback_200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screen"/>
          <a:srcRect l="11961" r="12440"/>
          <a:stretch>
            <a:fillRect/>
          </a:stretch>
        </p:blipFill>
        <p:spPr bwMode="auto">
          <a:xfrm>
            <a:off x="0" y="0"/>
            <a:ext cx="4067944" cy="4035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059832" y="908720"/>
            <a:ext cx="4283968" cy="4363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588224" y="1"/>
            <a:ext cx="2555776" cy="1484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354960" y="3068960"/>
            <a:ext cx="3789040" cy="3789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2627784" y="908720"/>
            <a:ext cx="411362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00FFFF"/>
                </a:solidFill>
                <a:latin typeface="Garamond" pitchFamily="18" charset="0"/>
              </a:rPr>
              <a:t>Лапчатка  прямостоячая</a:t>
            </a:r>
          </a:p>
          <a:p>
            <a:endParaRPr lang="ru-RU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6948264" y="6093296"/>
            <a:ext cx="19175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00FFFF"/>
                </a:solidFill>
                <a:latin typeface="Garamond" pitchFamily="18" charset="0"/>
              </a:rPr>
              <a:t>Земляника</a:t>
            </a:r>
            <a:endParaRPr lang="ru-RU" sz="2800" b="1" i="1" dirty="0">
              <a:solidFill>
                <a:srgbClr val="00FFFF"/>
              </a:solidFill>
              <a:latin typeface="Garamond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3573016"/>
            <a:ext cx="33554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00FFFF"/>
                </a:solidFill>
                <a:latin typeface="Garamond" pitchFamily="18" charset="0"/>
              </a:rPr>
              <a:t>Красная смородина</a:t>
            </a:r>
            <a:endParaRPr lang="ru-RU" sz="2800" b="1" i="1" dirty="0">
              <a:solidFill>
                <a:srgbClr val="00FFFF"/>
              </a:solidFill>
              <a:latin typeface="Garamond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85" decel="100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385" decel="100000"/>
                                        <p:tgtEl>
                                          <p:spTgt spid="512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385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385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7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770" decel="100000"/>
                                        <p:tgtEl>
                                          <p:spTgt spid="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70" decel="100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770" decel="100000"/>
                                        <p:tgtEl>
                                          <p:spTgt spid="1024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5" dur="77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.HOME-399F656B6E\Рабочий стол\Фоны\1680colourback_200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4032448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323528" y="3068960"/>
            <a:ext cx="17059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err="1" smtClean="0">
                <a:solidFill>
                  <a:srgbClr val="00FFFF"/>
                </a:solidFill>
                <a:latin typeface="Garamond" pitchFamily="18" charset="0"/>
              </a:rPr>
              <a:t>Лядвенец</a:t>
            </a:r>
            <a:endParaRPr lang="ru-RU" sz="2800" b="1" i="1" dirty="0">
              <a:solidFill>
                <a:srgbClr val="00FFFF"/>
              </a:solidFill>
              <a:latin typeface="Garamond" pitchFamily="18" charset="0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979712" y="1484784"/>
            <a:ext cx="3779774" cy="3888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399584" y="2897560"/>
            <a:ext cx="3744416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917595" y="0"/>
            <a:ext cx="2226405" cy="1284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2483768" y="4509120"/>
            <a:ext cx="26132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00FFFF"/>
                </a:solidFill>
                <a:latin typeface="Garamond" pitchFamily="18" charset="0"/>
              </a:rPr>
              <a:t>Мята перечная</a:t>
            </a:r>
            <a:endParaRPr lang="ru-RU" sz="2800" b="1" i="1" dirty="0">
              <a:solidFill>
                <a:srgbClr val="00FFFF"/>
              </a:solidFill>
              <a:latin typeface="Garamond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80112" y="6021288"/>
            <a:ext cx="33377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00FFFF"/>
                </a:solidFill>
                <a:latin typeface="Garamond" pitchFamily="18" charset="0"/>
              </a:rPr>
              <a:t>Крапива двудомная</a:t>
            </a:r>
            <a:endParaRPr lang="ru-RU" sz="2800" b="1" i="1" dirty="0">
              <a:solidFill>
                <a:srgbClr val="00FFFF"/>
              </a:solidFill>
              <a:latin typeface="Garamond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85" decel="100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385" decel="100000"/>
                                        <p:tgtEl>
                                          <p:spTgt spid="205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385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385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967</TotalTime>
  <Words>10</Words>
  <Application>Microsoft Office PowerPoint</Application>
  <PresentationFormat>Экран (4:3)</PresentationFormat>
  <Paragraphs>6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Эркер</vt:lpstr>
      <vt:lpstr>Слайд 1</vt:lpstr>
      <vt:lpstr>Слайд 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112</cp:revision>
  <dcterms:created xsi:type="dcterms:W3CDTF">2012-01-15T13:21:41Z</dcterms:created>
  <dcterms:modified xsi:type="dcterms:W3CDTF">2012-02-12T13:15:33Z</dcterms:modified>
</cp:coreProperties>
</file>