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70" r:id="rId2"/>
    <p:sldId id="256" r:id="rId3"/>
    <p:sldId id="257" r:id="rId4"/>
    <p:sldId id="259" r:id="rId5"/>
    <p:sldId id="260" r:id="rId6"/>
    <p:sldId id="268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9" autoAdjust="0"/>
    <p:restoredTop sz="94653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5E89D-B3B2-4ACA-85EC-100DE9D700F6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DE5A-D566-4AFB-AB2E-5E6FDC95E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9DE5A-D566-4AFB-AB2E-5E6FDC95E9D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9401AA-781D-4084-845D-54F78201C299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D0125B-370E-43AE-8D8A-D58B6031A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8"/>
            <a:r>
              <a:rPr lang="ru-RU" sz="2400" dirty="0" smtClean="0"/>
              <a:t>                     Работу выполнили : </a:t>
            </a:r>
            <a:r>
              <a:rPr lang="ru-RU" sz="2400" dirty="0" smtClean="0"/>
              <a:t>ученица </a:t>
            </a:r>
            <a:r>
              <a:rPr lang="ru-RU" sz="2400" dirty="0" smtClean="0"/>
              <a:t>9 Б класса.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x_392db9b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59832" y="1700808"/>
            <a:ext cx="3240360" cy="3315747"/>
          </a:xfrm>
        </p:spPr>
      </p:pic>
      <p:sp>
        <p:nvSpPr>
          <p:cNvPr id="26" name="Прямоугольник 25"/>
          <p:cNvSpPr/>
          <p:nvPr/>
        </p:nvSpPr>
        <p:spPr>
          <a:xfrm>
            <a:off x="2915816" y="5373216"/>
            <a:ext cx="3286116" cy="1000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>
                <a:gd name="adj" fmla="val 53804"/>
              </a:avLst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Гайнутдинова</a:t>
            </a:r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Ландыш.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Новая платина в Базарных Матаках!</a:t>
            </a:r>
            <a:endParaRPr lang="ru-RU" dirty="0"/>
          </a:p>
        </p:txBody>
      </p:sp>
      <p:pic>
        <p:nvPicPr>
          <p:cNvPr id="4" name="Содержимое 3" descr="x_21adfd5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Красота </a:t>
            </a:r>
            <a:r>
              <a:rPr lang="ru-RU" dirty="0" err="1" smtClean="0"/>
              <a:t>Алькеевского</a:t>
            </a:r>
            <a:r>
              <a:rPr lang="ru-RU" dirty="0" smtClean="0"/>
              <a:t> района.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x_b6bc6a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5450" y="3643314"/>
            <a:ext cx="575310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x_b6bc6a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4177" y="3643314"/>
            <a:ext cx="6195646" cy="200026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Деревня Нов. </a:t>
            </a:r>
            <a:r>
              <a:rPr lang="ru-RU" dirty="0" err="1" smtClean="0"/>
              <a:t>Алпарово</a:t>
            </a:r>
            <a:r>
              <a:rPr lang="ru-RU" dirty="0" smtClean="0"/>
              <a:t>! Родник </a:t>
            </a:r>
            <a:r>
              <a:rPr lang="ru-RU" dirty="0" err="1" smtClean="0"/>
              <a:t>Кизләү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Содержимое 3" descr="x_31b03ad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Аппаково!</a:t>
            </a:r>
            <a:endParaRPr lang="ru-RU" dirty="0"/>
          </a:p>
        </p:txBody>
      </p:sp>
      <p:pic>
        <p:nvPicPr>
          <p:cNvPr id="4" name="Содержимое 3" descr="x_421b3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Черемшан.</a:t>
            </a:r>
            <a:endParaRPr lang="ru-RU" dirty="0"/>
          </a:p>
        </p:txBody>
      </p:sp>
      <p:pic>
        <p:nvPicPr>
          <p:cNvPr id="4" name="Содержимое 3" descr="x_3f1a86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Новые Челны.</a:t>
            </a:r>
            <a:endParaRPr lang="ru-RU" dirty="0"/>
          </a:p>
        </p:txBody>
      </p:sp>
      <p:pic>
        <p:nvPicPr>
          <p:cNvPr id="4" name="Содержимое 3" descr="Фото11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857488" y="1214422"/>
            <a:ext cx="3143272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Ново-Челнинская</a:t>
            </a:r>
            <a:r>
              <a:rPr lang="ru-RU" dirty="0" smtClean="0"/>
              <a:t> платина.</a:t>
            </a:r>
            <a:endParaRPr lang="ru-RU" dirty="0"/>
          </a:p>
        </p:txBody>
      </p:sp>
      <p:pic>
        <p:nvPicPr>
          <p:cNvPr id="4" name="Содержимое 3" descr="Фото1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5578967">
            <a:off x="2964645" y="464321"/>
            <a:ext cx="3929091" cy="642942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Старые Челны.</a:t>
            </a:r>
            <a:endParaRPr lang="ru-RU" dirty="0"/>
          </a:p>
        </p:txBody>
      </p:sp>
      <p:pic>
        <p:nvPicPr>
          <p:cNvPr id="6" name="Содержимое 5" descr="x_7911ef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801812"/>
            <a:ext cx="5753100" cy="43053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Деревня </a:t>
            </a:r>
            <a:r>
              <a:rPr lang="ru-RU" dirty="0" err="1" smtClean="0"/>
              <a:t>Ургагары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x_63aa3ee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48</Words>
  <Application>Microsoft Office PowerPoint</Application>
  <PresentationFormat>Экран (4:3)</PresentationFormat>
  <Paragraphs>12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                     Работу выполнили : ученица 9 Б класса. </vt:lpstr>
      <vt:lpstr>Красота Алькеевского района.</vt:lpstr>
      <vt:lpstr>Деревня Нов. Алпарово! Родник Кизләү!</vt:lpstr>
      <vt:lpstr>Аппаково!</vt:lpstr>
      <vt:lpstr>Река Черемшан.</vt:lpstr>
      <vt:lpstr>Новые Челны.</vt:lpstr>
      <vt:lpstr>Ново-Челнинская платина.</vt:lpstr>
      <vt:lpstr>Старые Челны.</vt:lpstr>
      <vt:lpstr>Деревня Ургагары.</vt:lpstr>
      <vt:lpstr>Новая платина в Базарных Матаках!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Красота Алькеевского района.</dc:title>
  <dc:creator>Your User Name</dc:creator>
  <cp:lastModifiedBy>dns</cp:lastModifiedBy>
  <cp:revision>21</cp:revision>
  <dcterms:created xsi:type="dcterms:W3CDTF">2010-05-18T12:08:13Z</dcterms:created>
  <dcterms:modified xsi:type="dcterms:W3CDTF">2012-02-11T20:14:59Z</dcterms:modified>
</cp:coreProperties>
</file>