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75" r:id="rId2"/>
    <p:sldId id="261" r:id="rId3"/>
    <p:sldId id="26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CC00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F91B17-9FC4-4548-85B6-1D72C99627F1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7E8A4-F3EF-4A2F-B3A0-A790599E6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37E8A4-F3EF-4A2F-B3A0-A790599E640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37E8A4-F3EF-4A2F-B3A0-A790599E640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EB16AC-4DA0-4ABE-BFC1-364F06A7D31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B693CA0-3F62-468C-99FF-B20193022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0"/>
            <a:ext cx="3563888" cy="335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3312368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32040" y="3212976"/>
            <a:ext cx="3672408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7" cstate="screen"/>
          <a:srcRect l="13846" r="7897"/>
          <a:stretch>
            <a:fillRect/>
          </a:stretch>
        </p:blipFill>
        <p:spPr bwMode="auto">
          <a:xfrm>
            <a:off x="611560" y="3324622"/>
            <a:ext cx="3456384" cy="353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673495" y="0"/>
            <a:ext cx="2470505" cy="134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827584" y="2564904"/>
            <a:ext cx="21691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Боярышник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6136" y="6237312"/>
            <a:ext cx="2247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FFFF"/>
                </a:solidFill>
                <a:latin typeface="Garamond" pitchFamily="18" charset="0"/>
              </a:rPr>
              <a:t>Мать-и-мачеха</a:t>
            </a:r>
            <a:endParaRPr lang="ru-RU" sz="24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8024" y="2564904"/>
            <a:ext cx="3211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Ромашка аптечная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6165304"/>
            <a:ext cx="2763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FFFF"/>
                </a:solidFill>
                <a:latin typeface="Garamond" pitchFamily="18" charset="0"/>
              </a:rPr>
              <a:t>Чёрная смородина</a:t>
            </a:r>
            <a:endParaRPr lang="ru-RU" sz="24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252448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67544" y="3789040"/>
            <a:ext cx="1872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FFFF"/>
                </a:solidFill>
                <a:latin typeface="Garamond" pitchFamily="18" charset="0"/>
              </a:rPr>
              <a:t>Пустырник </a:t>
            </a:r>
            <a:endParaRPr lang="ru-RU" sz="24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24178" y="2420888"/>
            <a:ext cx="3219822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45644" y="0"/>
            <a:ext cx="2098356" cy="119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71800" y="1196752"/>
            <a:ext cx="3816424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851920" y="4581128"/>
            <a:ext cx="1592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FFFF"/>
                </a:solidFill>
                <a:latin typeface="Garamond" pitchFamily="18" charset="0"/>
              </a:rPr>
              <a:t>Сон-трава</a:t>
            </a:r>
            <a:endParaRPr lang="ru-RU" sz="24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4" y="6237312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FFFF"/>
                </a:solidFill>
                <a:latin typeface="Garamond" pitchFamily="18" charset="0"/>
              </a:rPr>
              <a:t>Белена</a:t>
            </a:r>
            <a:endParaRPr lang="ru-RU" sz="24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.HOME-399F656B6E\Рабочий стол\Фоны\1680colourback_20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1214422"/>
            <a:ext cx="3856444" cy="514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8024" y="1196752"/>
            <a:ext cx="39604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34371" y="0"/>
            <a:ext cx="180963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83568" y="5589240"/>
            <a:ext cx="3015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Ландыш майский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4088" y="5373216"/>
            <a:ext cx="30027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Зверобой </a:t>
            </a:r>
          </a:p>
          <a:p>
            <a:pPr algn="ctr"/>
            <a:r>
              <a:rPr lang="ru-RU" sz="2800" b="1" i="1" dirty="0" smtClean="0">
                <a:solidFill>
                  <a:srgbClr val="00FFFF"/>
                </a:solidFill>
                <a:latin typeface="Garamond" pitchFamily="18" charset="0"/>
              </a:rPr>
              <a:t>продырявленный</a:t>
            </a:r>
            <a:endParaRPr lang="ru-RU" sz="2800" b="1" i="1" dirty="0">
              <a:solidFill>
                <a:srgbClr val="00FFFF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962</TotalTime>
  <Words>15</Words>
  <Application>Microsoft Office PowerPoint</Application>
  <PresentationFormat>Экран (4:3)</PresentationFormat>
  <Paragraphs>12</Paragraphs>
  <Slides>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Эркер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111</cp:revision>
  <dcterms:created xsi:type="dcterms:W3CDTF">2012-01-15T13:21:41Z</dcterms:created>
  <dcterms:modified xsi:type="dcterms:W3CDTF">2012-02-12T13:20:55Z</dcterms:modified>
</cp:coreProperties>
</file>