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76" r:id="rId2"/>
    <p:sldId id="264" r:id="rId3"/>
    <p:sldId id="265" r:id="rId4"/>
    <p:sldId id="266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CC00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F91B17-9FC4-4548-85B6-1D72C99627F1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7E8A4-F3EF-4A2F-B3A0-A790599E6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.HOME-399F656B6E\Рабочий стол\Фоны\1680colourback_2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8939" y="0"/>
            <a:ext cx="3025061" cy="1628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1" y="0"/>
            <a:ext cx="3480035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24500" y="2867025"/>
            <a:ext cx="36195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339752" y="1268760"/>
            <a:ext cx="3713989" cy="4054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851920" y="4365104"/>
            <a:ext cx="12057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Укроп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3284984"/>
            <a:ext cx="16738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Чистотел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84168" y="6093296"/>
            <a:ext cx="26805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Мать-и-мачеха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.HOME-399F656B6E\Рабочий стол\Фоны\1680colourback_2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screen"/>
          <a:srcRect t="8497"/>
          <a:stretch>
            <a:fillRect/>
          </a:stretch>
        </p:blipFill>
        <p:spPr bwMode="auto">
          <a:xfrm>
            <a:off x="0" y="0"/>
            <a:ext cx="3491880" cy="4357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screen"/>
          <a:srcRect l="12812" r="21702"/>
          <a:stretch>
            <a:fillRect/>
          </a:stretch>
        </p:blipFill>
        <p:spPr bwMode="auto">
          <a:xfrm>
            <a:off x="2915816" y="1124744"/>
            <a:ext cx="3312368" cy="3793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31632" y="2852936"/>
            <a:ext cx="3312368" cy="3222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32223" y="0"/>
            <a:ext cx="2211778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0" y="3717032"/>
            <a:ext cx="2852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Полынь горькая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63888" y="4221088"/>
            <a:ext cx="16578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Кукуруза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28184" y="5301208"/>
            <a:ext cx="24978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Хвощ полевой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.HOME-399F656B6E\Рабочий стол\Фоны\1680colourback_2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2" descr="C:\Documents and Settings\User.HOME-399F656B6E\Рабочий стол\Фоны\1680colourback_2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00192" y="0"/>
            <a:ext cx="2843808" cy="1539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367240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11760" y="1772816"/>
            <a:ext cx="3672408" cy="3356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2699792" y="4221088"/>
            <a:ext cx="2504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Подберёзовик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71592" y="3473625"/>
            <a:ext cx="3672408" cy="33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467544" y="2636912"/>
            <a:ext cx="13260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Вишня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72200" y="6165304"/>
            <a:ext cx="1917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Земляника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.HOME-399F656B6E\Рабочий стол\Фоны\1680colourback_2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71800" y="50851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7" name="Picture 4" descr="100_0361_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548680"/>
            <a:ext cx="8589551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44208" y="188640"/>
            <a:ext cx="2460186" cy="1412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419872" y="5733256"/>
            <a:ext cx="12891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Берёза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962</TotalTime>
  <Words>12</Words>
  <Application>Microsoft Office PowerPoint</Application>
  <PresentationFormat>Экран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Эркер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111</cp:revision>
  <dcterms:created xsi:type="dcterms:W3CDTF">2012-01-15T13:21:41Z</dcterms:created>
  <dcterms:modified xsi:type="dcterms:W3CDTF">2012-02-12T13:22:29Z</dcterms:modified>
</cp:coreProperties>
</file>