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7" r:id="rId2"/>
    <p:sldId id="27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91B17-9FC4-4548-85B6-1D72C99627F1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E8A4-F3EF-4A2F-B3A0-A790599E6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5445224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>
              <a:solidFill>
                <a:schemeClr val="bg1"/>
              </a:solidFill>
              <a:latin typeface="Garamond" pitchFamily="18" charset="0"/>
            </a:endParaRPr>
          </a:p>
        </p:txBody>
      </p:sp>
      <p:pic>
        <p:nvPicPr>
          <p:cNvPr id="6" name="Picture 7" descr="100_0360_0"/>
          <p:cNvPicPr>
            <a:picLocks noChangeAspect="1" noChangeArrowheads="1"/>
          </p:cNvPicPr>
          <p:nvPr/>
        </p:nvPicPr>
        <p:blipFill>
          <a:blip r:embed="rId3" cstate="screen">
            <a:lum bright="-6000"/>
          </a:blip>
          <a:srcRect/>
          <a:stretch>
            <a:fillRect/>
          </a:stretch>
        </p:blipFill>
        <p:spPr bwMode="auto">
          <a:xfrm>
            <a:off x="0" y="0"/>
            <a:ext cx="4067944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1052736"/>
            <a:ext cx="3978796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043608" y="4221088"/>
            <a:ext cx="1289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Берёза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36295" y="0"/>
            <a:ext cx="1907705" cy="110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11552" y="2348880"/>
            <a:ext cx="4032448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516216" y="6021288"/>
            <a:ext cx="1334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Череда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9592" y="5229200"/>
            <a:ext cx="4023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Лапчатка прямостоячая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0"/>
            <a:ext cx="2699792" cy="1593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7799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1844824"/>
            <a:ext cx="2606462" cy="38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64088" y="3501008"/>
            <a:ext cx="3779912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79512" y="2852936"/>
            <a:ext cx="2787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Синюха голубая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4725144"/>
            <a:ext cx="23358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rgbClr val="00FFFF"/>
                </a:solidFill>
                <a:latin typeface="Garamond" pitchFamily="18" charset="0"/>
              </a:rPr>
              <a:t>Зайцегуб</a:t>
            </a:r>
            <a:endParaRPr lang="ru-RU" sz="2800" b="1" i="1" dirty="0" smtClean="0">
              <a:solidFill>
                <a:srgbClr val="00FFFF"/>
              </a:solidFill>
              <a:latin typeface="Garamond" pitchFamily="18" charset="0"/>
            </a:endParaRPr>
          </a:p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опьяняющий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8144" y="6165304"/>
            <a:ext cx="2420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Лобелия вздутая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963</TotalTime>
  <Words>10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113</cp:revision>
  <dcterms:created xsi:type="dcterms:W3CDTF">2012-01-15T13:21:41Z</dcterms:created>
  <dcterms:modified xsi:type="dcterms:W3CDTF">2012-02-12T13:35:21Z</dcterms:modified>
</cp:coreProperties>
</file>