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1" r:id="rId2"/>
    <p:sldId id="264" r:id="rId3"/>
    <p:sldId id="266" r:id="rId4"/>
    <p:sldId id="267" r:id="rId5"/>
    <p:sldId id="269" r:id="rId6"/>
    <p:sldId id="27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10" autoAdjust="0"/>
    <p:restoredTop sz="90829" autoAdjust="0"/>
  </p:normalViewPr>
  <p:slideViewPr>
    <p:cSldViewPr>
      <p:cViewPr>
        <p:scale>
          <a:sx n="64" d="100"/>
          <a:sy n="64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2FEE9-E601-42E6-8975-2582B55E8205}" type="datetimeFigureOut">
              <a:rPr lang="ru-RU" smtClean="0"/>
              <a:pPr/>
              <a:t>29.10.2011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BDF738-F871-4EDB-A23B-DD9AA7333D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8062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DF738-F871-4EDB-A23B-DD9AA7333D9E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49610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664F-B14F-4C68-B77D-28A41C04F735}" type="datetimeFigureOut">
              <a:rPr lang="ru-RU" smtClean="0"/>
              <a:pPr/>
              <a:t>29.10.2011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C1887-00CC-4DE5-8D53-46AD4C5A8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664F-B14F-4C68-B77D-28A41C04F735}" type="datetimeFigureOut">
              <a:rPr lang="ru-RU" smtClean="0"/>
              <a:pPr/>
              <a:t>29.10.2011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C1887-00CC-4DE5-8D53-46AD4C5A8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664F-B14F-4C68-B77D-28A41C04F735}" type="datetimeFigureOut">
              <a:rPr lang="ru-RU" smtClean="0"/>
              <a:pPr/>
              <a:t>29.10.2011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C1887-00CC-4DE5-8D53-46AD4C5A8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664F-B14F-4C68-B77D-28A41C04F735}" type="datetimeFigureOut">
              <a:rPr lang="ru-RU" smtClean="0"/>
              <a:pPr/>
              <a:t>29.10.2011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C1887-00CC-4DE5-8D53-46AD4C5A8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664F-B14F-4C68-B77D-28A41C04F735}" type="datetimeFigureOut">
              <a:rPr lang="ru-RU" smtClean="0"/>
              <a:pPr/>
              <a:t>29.10.2011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C1887-00CC-4DE5-8D53-46AD4C5A8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664F-B14F-4C68-B77D-28A41C04F735}" type="datetimeFigureOut">
              <a:rPr lang="ru-RU" smtClean="0"/>
              <a:pPr/>
              <a:t>29.10.2011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C1887-00CC-4DE5-8D53-46AD4C5A8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664F-B14F-4C68-B77D-28A41C04F735}" type="datetimeFigureOut">
              <a:rPr lang="ru-RU" smtClean="0"/>
              <a:pPr/>
              <a:t>29.10.2011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C1887-00CC-4DE5-8D53-46AD4C5A8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664F-B14F-4C68-B77D-28A41C04F735}" type="datetimeFigureOut">
              <a:rPr lang="ru-RU" smtClean="0"/>
              <a:pPr/>
              <a:t>29.10.2011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C1887-00CC-4DE5-8D53-46AD4C5A8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664F-B14F-4C68-B77D-28A41C04F735}" type="datetimeFigureOut">
              <a:rPr lang="ru-RU" smtClean="0"/>
              <a:pPr/>
              <a:t>29.10.2011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C1887-00CC-4DE5-8D53-46AD4C5A8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664F-B14F-4C68-B77D-28A41C04F735}" type="datetimeFigureOut">
              <a:rPr lang="ru-RU" smtClean="0"/>
              <a:pPr/>
              <a:t>29.10.2011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C1887-00CC-4DE5-8D53-46AD4C5A8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664F-B14F-4C68-B77D-28A41C04F735}" type="datetimeFigureOut">
              <a:rPr lang="ru-RU" smtClean="0"/>
              <a:pPr/>
              <a:t>29.10.2011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43C1887-00CC-4DE5-8D53-46AD4C5A8B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D8F664F-B14F-4C68-B77D-28A41C04F735}" type="datetimeFigureOut">
              <a:rPr lang="ru-RU" smtClean="0"/>
              <a:pPr/>
              <a:t>29.10.2011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43C1887-00CC-4DE5-8D53-46AD4C5A8B9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nifiga-sebe.ru/uploads/posts/2009-05/thumbs/1241588309_2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0723" y="5107510"/>
            <a:ext cx="520206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Карманникова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 Елена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Саидовна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воспитатель НС(К)Ш-ДС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V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 вида №89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г. Набережные Челны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73042" y="1112963"/>
            <a:ext cx="6797916" cy="5847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3200" dirty="0">
                <a:solidFill>
                  <a:srgbClr val="0F6FC6">
                    <a:lumMod val="75000"/>
                  </a:srgbClr>
                </a:solidFill>
                <a:latin typeface="Verdana" pitchFamily="34" charset="0"/>
                <a:cs typeface="Courier New" pitchFamily="49" charset="0"/>
              </a:rPr>
              <a:t>Наш любимый детский </a:t>
            </a:r>
            <a:r>
              <a:rPr lang="ru-RU" sz="3200" dirty="0" smtClean="0">
                <a:solidFill>
                  <a:srgbClr val="0F6FC6">
                    <a:lumMod val="75000"/>
                  </a:srgbClr>
                </a:solidFill>
                <a:latin typeface="Verdana" pitchFamily="34" charset="0"/>
                <a:cs typeface="Courier New" pitchFamily="49" charset="0"/>
              </a:rPr>
              <a:t>сад</a:t>
            </a:r>
            <a:endParaRPr lang="ru-RU" sz="3200" dirty="0">
              <a:solidFill>
                <a:srgbClr val="0F6FC6">
                  <a:lumMod val="75000"/>
                </a:srgbClr>
              </a:solidFill>
              <a:latin typeface="Verdana" pitchFamily="34" charset="0"/>
              <a:cs typeface="Courier New" pitchFamily="49" charset="0"/>
            </a:endParaRPr>
          </a:p>
        </p:txBody>
      </p:sp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>
                        <a14:foregroundMark x1="47600" y1="37918" x2="47600" y2="37918"/>
                        <a14:foregroundMark x1="45000" y1="35874" x2="45000" y2="35874"/>
                        <a14:foregroundMark x1="51000" y1="39033" x2="51000" y2="39033"/>
                        <a14:foregroundMark x1="49800" y1="38662" x2="49800" y2="38662"/>
                        <a14:foregroundMark x1="46000" y1="36803" x2="46000" y2="36803"/>
                        <a14:foregroundMark x1="48400" y1="46283" x2="48400" y2="46283"/>
                        <a14:foregroundMark x1="46800" y1="46468" x2="46800" y2="46468"/>
                        <a14:foregroundMark x1="45000" y1="47212" x2="45000" y2="47212"/>
                        <a14:foregroundMark x1="42600" y1="47584" x2="42600" y2="47584"/>
                        <a14:foregroundMark x1="41200" y1="47212" x2="41200" y2="47212"/>
                        <a14:foregroundMark x1="39800" y1="46468" x2="39800" y2="46468"/>
                        <a14:backgroundMark x1="81800" y1="96654" x2="81800" y2="96654"/>
                        <a14:backgroundMark x1="80200" y1="96654" x2="80200" y2="96654"/>
                        <a14:backgroundMark x1="80000" y1="96654" x2="80000" y2="96654"/>
                        <a14:backgroundMark x1="84600" y1="92751" x2="84600" y2="92751"/>
                        <a14:backgroundMark x1="84600" y1="92751" x2="84600" y2="92751"/>
                        <a14:backgroundMark x1="84600" y1="93680" x2="84600" y2="93680"/>
                        <a14:backgroundMark x1="85400" y1="93866" x2="85400" y2="93866"/>
                        <a14:backgroundMark x1="86800" y1="93866" x2="86800" y2="93866"/>
                        <a14:backgroundMark x1="87200" y1="93866" x2="87200" y2="93866"/>
                        <a14:backgroundMark x1="89200" y1="93866" x2="89200" y2="93866"/>
                        <a14:backgroundMark x1="89200" y1="93309" x2="89200" y2="93309"/>
                        <a14:backgroundMark x1="88600" y1="92379" x2="88600" y2="92379"/>
                        <a14:backgroundMark x1="88000" y1="91822" x2="88000" y2="91822"/>
                        <a14:backgroundMark x1="84400" y1="95725" x2="84400" y2="95725"/>
                        <a14:backgroundMark x1="83800" y1="96283" x2="92200" y2="96283"/>
                        <a14:backgroundMark x1="87200" y1="97398" x2="87200" y2="97398"/>
                        <a14:backgroundMark x1="85200" y1="97398" x2="85200" y2="97398"/>
                        <a14:backgroundMark x1="83800" y1="97026" x2="83800" y2="97026"/>
                        <a14:backgroundMark x1="83800" y1="97026" x2="92400" y2="95911"/>
                        <a14:backgroundMark x1="92200" y1="96468" x2="92200" y2="96468"/>
                        <a14:backgroundMark x1="86600" y1="95911" x2="86600" y2="95911"/>
                        <a14:backgroundMark x1="90200" y1="96283" x2="90200" y2="96283"/>
                        <a14:backgroundMark x1="90200" y1="98327" x2="90200" y2="98327"/>
                        <a14:backgroundMark x1="92000" y1="97770" x2="92000" y2="97770"/>
                        <a14:backgroundMark x1="93200" y1="97212" x2="93200" y2="97212"/>
                        <a14:backgroundMark x1="94600" y1="97026" x2="94600" y2="97026"/>
                        <a14:backgroundMark x1="94600" y1="97026" x2="96600" y2="97026"/>
                        <a14:backgroundMark x1="96600" y1="97026" x2="96600" y2="97026"/>
                        <a14:backgroundMark x1="70200" y1="9851" x2="70200" y2="9851"/>
                        <a14:backgroundMark x1="71800" y1="10967" x2="71800" y2="10967"/>
                        <a14:backgroundMark x1="71600" y1="11338" x2="71600" y2="11338"/>
                        <a14:backgroundMark x1="71600" y1="11710" x2="71600" y2="11710"/>
                        <a14:backgroundMark x1="71800" y1="13197" x2="71800" y2="13197"/>
                        <a14:backgroundMark x1="72000" y1="13569" x2="72000" y2="13569"/>
                        <a14:backgroundMark x1="73200" y1="13941" x2="73200" y2="13941"/>
                        <a14:backgroundMark x1="73800" y1="14870" x2="73800" y2="14870"/>
                        <a14:backgroundMark x1="73800" y1="14870" x2="73800" y2="14870"/>
                        <a14:backgroundMark x1="73000" y1="16543" x2="73000" y2="16543"/>
                        <a14:backgroundMark x1="85800" y1="71004" x2="85800" y2="7100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467544" y="2135822"/>
            <a:ext cx="2877643" cy="30963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3843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2071678"/>
            <a:ext cx="5715040" cy="428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714480" y="1071546"/>
            <a:ext cx="5715040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 Детский сад - наш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второй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дом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Verdana" pitchFamily="34" charset="0"/>
              <a:cs typeface="Courier New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87418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86380" y="4357694"/>
            <a:ext cx="2880000" cy="2160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8662" y="4357694"/>
            <a:ext cx="2880000" cy="2164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SL38407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28663" y="1785926"/>
            <a:ext cx="2910825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SL38418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86380" y="1785926"/>
            <a:ext cx="2880000" cy="2191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000100" y="857232"/>
            <a:ext cx="7166280" cy="43088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В детском садике живут, здесь играют и поют…</a:t>
            </a:r>
            <a:endParaRPr lang="ru-RU" sz="2200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00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4286256"/>
            <a:ext cx="288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Фото00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4678" y="1714488"/>
            <a:ext cx="288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Фото00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2066" y="4286256"/>
            <a:ext cx="288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85720" y="1714488"/>
            <a:ext cx="2643238" cy="175432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Мы приходим в детский сад, там игрушки стоят.</a:t>
            </a:r>
          </a:p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 Паровоз, пароход, дожидаются ребят.</a:t>
            </a:r>
          </a:p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 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388" y="1714488"/>
            <a:ext cx="2500330" cy="175432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Verdana" pitchFamily="34" charset="0"/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Вот кубики наши,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 Мы строим дома.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 Ты тоже научишься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 Строить сама!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411760" y="836712"/>
            <a:ext cx="4248472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Мы играем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3451" y="1000108"/>
            <a:ext cx="6317097" cy="83099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 Вот какой хороший дом!</a:t>
            </a:r>
          </a:p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 В нем растем мы с каждым днем.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03650" y="2174473"/>
            <a:ext cx="5736700" cy="4302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11644" y="857232"/>
            <a:ext cx="5120711" cy="52322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Использованные ресурсы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1357298"/>
            <a:ext cx="5072082" cy="928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714488"/>
            <a:ext cx="24256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Рисунок  1 слайда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3143248"/>
            <a:ext cx="864399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Стихотворения: </a:t>
            </a:r>
          </a:p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   «Девочка новая» Н. Найденова,</a:t>
            </a:r>
          </a:p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   «Детский сад» </a:t>
            </a:r>
            <a:r>
              <a:rPr lang="ru-RU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О.Выготская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, </a:t>
            </a:r>
          </a:p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   «Люби детский сад-твой второй дом!» Г.П. Шалаева, О. М. Журавлева, </a:t>
            </a:r>
          </a:p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    О.Г. </a:t>
            </a:r>
            <a:r>
              <a:rPr lang="ru-RU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Сазанова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. 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4282" y="2428868"/>
            <a:ext cx="44130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Фотографии из личного архива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1802" y="1643050"/>
            <a:ext cx="4786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hlinkClick r:id="rId2"/>
              </a:rPr>
              <a:t>http://nifiga-sebe.ru/uploads/posts/2009-05/thumbs/1241588309_2.jpg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5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E953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</TotalTime>
  <Words>142</Words>
  <Application>Microsoft Office PowerPoint</Application>
  <PresentationFormat>Экран (4:3)</PresentationFormat>
  <Paragraphs>28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56</cp:revision>
  <dcterms:created xsi:type="dcterms:W3CDTF">2011-10-24T14:06:40Z</dcterms:created>
  <dcterms:modified xsi:type="dcterms:W3CDTF">2011-10-29T14:35:47Z</dcterms:modified>
</cp:coreProperties>
</file>